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0.47299813780260708</c:v>
                </c:pt>
                <c:pt idx="1">
                  <c:v>0.52141527001862198</c:v>
                </c:pt>
                <c:pt idx="2">
                  <c:v>0</c:v>
                </c:pt>
                <c:pt idx="3">
                  <c:v>5.586592178770949E-3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Sheet1!$G$2:$G$6</c:f>
              <c:numCache>
                <c:formatCode>0.0;;</c:formatCode>
                <c:ptCount val="5"/>
                <c:pt idx="0">
                  <c:v>0</c:v>
                </c:pt>
                <c:pt idx="1">
                  <c:v>6.4288068053622061</c:v>
                </c:pt>
                <c:pt idx="2">
                  <c:v>0</c:v>
                </c:pt>
                <c:pt idx="3">
                  <c:v>6.6721581414343909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Sheet1!$H$2:$H$6</c:f>
              <c:numCache>
                <c:formatCode>0.0;;</c:formatCode>
                <c:ptCount val="5"/>
                <c:pt idx="0">
                  <c:v>7.4682755312381124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Sheet1!$I$2:$I$6</c:f>
              <c:numCache>
                <c:formatCode>0.0;;</c:formatCode>
                <c:ptCount val="5"/>
                <c:pt idx="0">
                  <c:v>0</c:v>
                </c:pt>
                <c:pt idx="1">
                  <c:v>0</c:v>
                </c:pt>
                <c:pt idx="2">
                  <c:v>0</c:v>
                </c:pt>
                <c:pt idx="3">
                  <c:v>0</c:v>
                </c:pt>
                <c:pt idx="4">
                  <c:v>7.907443532675936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2.5317244687618876</c:v>
                </c:pt>
                <c:pt idx="1">
                  <c:v>3.5711931946377939</c:v>
                </c:pt>
                <c:pt idx="2">
                  <c:v>0</c:v>
                </c:pt>
                <c:pt idx="3">
                  <c:v>3.3278418585656091</c:v>
                </c:pt>
                <c:pt idx="4">
                  <c:v>2.092556467324064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Sheet1!$G$2:$G$6</c:f>
              <c:numCache>
                <c:formatCode>0.0;;</c:formatCode>
                <c:ptCount val="5"/>
                <c:pt idx="0">
                  <c:v>8.6778273600039117</c:v>
                </c:pt>
                <c:pt idx="1">
                  <c:v>0</c:v>
                </c:pt>
                <c:pt idx="2">
                  <c:v>0</c:v>
                </c:pt>
                <c:pt idx="3">
                  <c:v>0</c:v>
                </c:pt>
                <c:pt idx="4">
                  <c:v>8.5170383567166574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Sheet1!$I$2:$I$6</c:f>
              <c:numCache>
                <c:formatCode>0.0;;</c:formatCode>
                <c:ptCount val="5"/>
                <c:pt idx="0">
                  <c:v>0</c:v>
                </c:pt>
                <c:pt idx="1">
                  <c:v>9.437560578240733</c:v>
                </c:pt>
                <c:pt idx="2">
                  <c:v>0</c:v>
                </c:pt>
                <c:pt idx="3">
                  <c:v>9.0692177536571776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1.3221726399960883</c:v>
                </c:pt>
                <c:pt idx="1">
                  <c:v>0.56243942175926698</c:v>
                </c:pt>
                <c:pt idx="2">
                  <c:v>0</c:v>
                </c:pt>
                <c:pt idx="3">
                  <c:v>0.93078224634282236</c:v>
                </c:pt>
                <c:pt idx="4">
                  <c:v>1.4829616432833426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Sheet1!$G$2:$G$6</c:f>
              <c:numCache>
                <c:formatCode>0.0;;</c:formatCode>
                <c:ptCount val="5"/>
                <c:pt idx="0">
                  <c:v>0</c:v>
                </c:pt>
                <c:pt idx="1">
                  <c:v>9.3577536070576262</c:v>
                </c:pt>
                <c:pt idx="2">
                  <c:v>0</c:v>
                </c:pt>
                <c:pt idx="3">
                  <c:v>9.3455568240592211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Sheet1!$H$2:$H$6</c:f>
              <c:numCache>
                <c:formatCode>0.0;;</c:formatCode>
                <c:ptCount val="5"/>
                <c:pt idx="0">
                  <c:v>9.388226326021849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Sheet1!$J$2:$J$6</c:f>
              <c:numCache>
                <c:formatCode>0.0;;</c:formatCode>
                <c:ptCount val="5"/>
                <c:pt idx="0">
                  <c:v>0</c:v>
                </c:pt>
                <c:pt idx="1">
                  <c:v>0</c:v>
                </c:pt>
                <c:pt idx="2">
                  <c:v>0</c:v>
                </c:pt>
                <c:pt idx="3">
                  <c:v>0</c:v>
                </c:pt>
                <c:pt idx="4">
                  <c:v>9.5414724375801541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0.61177367397815097</c:v>
                </c:pt>
                <c:pt idx="1">
                  <c:v>0.64224639294237384</c:v>
                </c:pt>
                <c:pt idx="2">
                  <c:v>0</c:v>
                </c:pt>
                <c:pt idx="3">
                  <c:v>0.65444317594077894</c:v>
                </c:pt>
                <c:pt idx="4">
                  <c:v>0.45852756241984594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Sheet1!$G$2:$G$6</c:f>
              <c:numCache>
                <c:formatCode>0.0;;</c:formatCode>
                <c:ptCount val="5"/>
                <c:pt idx="0">
                  <c:v>0</c:v>
                </c:pt>
                <c:pt idx="1">
                  <c:v>3.9487574155015661</c:v>
                </c:pt>
                <c:pt idx="2">
                  <c:v>0</c:v>
                </c:pt>
                <c:pt idx="3">
                  <c:v>4.7314282818073456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Sheet1!$I$2:$I$6</c:f>
              <c:numCache>
                <c:formatCode>0.0;;</c:formatCode>
                <c:ptCount val="5"/>
                <c:pt idx="0">
                  <c:v>4.834625615425475</c:v>
                </c:pt>
                <c:pt idx="1">
                  <c:v>0</c:v>
                </c:pt>
                <c:pt idx="2">
                  <c:v>0</c:v>
                </c:pt>
                <c:pt idx="3">
                  <c:v>0</c:v>
                </c:pt>
                <c:pt idx="4">
                  <c:v>4.9344174083543724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5.165374384574525</c:v>
                </c:pt>
                <c:pt idx="1">
                  <c:v>6.0512425844984339</c:v>
                </c:pt>
                <c:pt idx="2">
                  <c:v>0</c:v>
                </c:pt>
                <c:pt idx="3">
                  <c:v>5.2685717181926544</c:v>
                </c:pt>
                <c:pt idx="4">
                  <c:v>5.0655825916456276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Sheet1!$G$2:$G$6</c:f>
              <c:numCache>
                <c:formatCode>0.0;;</c:formatCode>
                <c:ptCount val="5"/>
                <c:pt idx="0">
                  <c:v>7.2599858664903136</c:v>
                </c:pt>
                <c:pt idx="1">
                  <c:v>0</c:v>
                </c:pt>
                <c:pt idx="2">
                  <c:v>0</c:v>
                </c:pt>
                <c:pt idx="3">
                  <c:v>0</c:v>
                </c:pt>
                <c:pt idx="4">
                  <c:v>7.5563969296497389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(65)</c:v>
                </c:pt>
                <c:pt idx="1">
                  <c:v>The Kent and Medway Orthopaedic Centre (KMOC) (-)</c:v>
                </c:pt>
                <c:pt idx="2">
                  <c:v>Fordcombe Hospital (-)</c:v>
                </c:pt>
                <c:pt idx="3">
                  <c:v>The Maidstone Hospital (-)</c:v>
                </c:pt>
                <c:pt idx="4">
                  <c:v>The Tunbridge Wells Hospital (37)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2.7400141335096864</c:v>
                </c:pt>
                <c:pt idx="1">
                  <c:v>0</c:v>
                </c:pt>
                <c:pt idx="2">
                  <c:v>0</c:v>
                </c:pt>
                <c:pt idx="3">
                  <c:v>0</c:v>
                </c:pt>
                <c:pt idx="4">
                  <c:v>2.4436030703502611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Sheet1!$G$2:$G$6</c:f>
              <c:numCache>
                <c:formatCode>0.0;;</c:formatCode>
                <c:ptCount val="5"/>
                <c:pt idx="0">
                  <c:v>9.195510011234779</c:v>
                </c:pt>
                <c:pt idx="1">
                  <c:v>8.9699877612698558</c:v>
                </c:pt>
                <c:pt idx="2">
                  <c:v>0</c:v>
                </c:pt>
                <c:pt idx="3">
                  <c:v>9.278822894179056</c:v>
                </c:pt>
                <c:pt idx="4">
                  <c:v>9.0410626612523046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(50)</c:v>
                </c:pt>
                <c:pt idx="2">
                  <c:v>Fordcombe Hospital (-)</c:v>
                </c:pt>
                <c:pt idx="3">
                  <c:v>The Maidstone Hospital (173)</c:v>
                </c:pt>
                <c:pt idx="4">
                  <c:v>The Tunbridge Wells Hospital (296)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0.80448998876522104</c:v>
                </c:pt>
                <c:pt idx="1">
                  <c:v>1.0300122387301442</c:v>
                </c:pt>
                <c:pt idx="2">
                  <c:v>0</c:v>
                </c:pt>
                <c:pt idx="3">
                  <c:v>0.72117710582094396</c:v>
                </c:pt>
                <c:pt idx="4">
                  <c:v>0.95893733874769538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Sheet1!$G$2:$G$6</c:f>
              <c:numCache>
                <c:formatCode>0.0;;</c:formatCode>
                <c:ptCount val="5"/>
                <c:pt idx="0">
                  <c:v>8.3699646472214742</c:v>
                </c:pt>
                <c:pt idx="1">
                  <c:v>0</c:v>
                </c:pt>
                <c:pt idx="2">
                  <c:v>0</c:v>
                </c:pt>
                <c:pt idx="3">
                  <c:v>0</c:v>
                </c:pt>
                <c:pt idx="4">
                  <c:v>7.8351444219484208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Sheet1!$H$2:$H$6</c:f>
              <c:numCache>
                <c:formatCode>0.0;;</c:formatCode>
                <c:ptCount val="5"/>
                <c:pt idx="0">
                  <c:v>0</c:v>
                </c:pt>
                <c:pt idx="1">
                  <c:v>0</c:v>
                </c:pt>
                <c:pt idx="2">
                  <c:v>0</c:v>
                </c:pt>
                <c:pt idx="3">
                  <c:v>8.8453545337860096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Sheet1!$I$2:$I$6</c:f>
              <c:numCache>
                <c:formatCode>0.0;;</c:formatCode>
                <c:ptCount val="5"/>
                <c:pt idx="0">
                  <c:v>0</c:v>
                </c:pt>
                <c:pt idx="1">
                  <c:v>9.2644281699741775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(388)</c:v>
                </c:pt>
                <c:pt idx="1">
                  <c:v>The Kent and Medway Orthopaedic Centre (KMOC) (42)</c:v>
                </c:pt>
                <c:pt idx="2">
                  <c:v>Fordcombe Hospital (-)</c:v>
                </c:pt>
                <c:pt idx="3">
                  <c:v>The Maidstone Hospital (133)</c:v>
                </c:pt>
                <c:pt idx="4">
                  <c:v>The Tunbridge Wells Hospital (207)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1.6300353527785258</c:v>
                </c:pt>
                <c:pt idx="1">
                  <c:v>0.73557183002582249</c:v>
                </c:pt>
                <c:pt idx="2">
                  <c:v>0</c:v>
                </c:pt>
                <c:pt idx="3">
                  <c:v>1.1546454662139904</c:v>
                </c:pt>
                <c:pt idx="4">
                  <c:v>2.1648555780515792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Sheet1!$G$2:$G$6</c:f>
              <c:numCache>
                <c:formatCode>0.0;;</c:formatCode>
                <c:ptCount val="5"/>
                <c:pt idx="0">
                  <c:v>7.9247327703730202</c:v>
                </c:pt>
                <c:pt idx="1">
                  <c:v>0</c:v>
                </c:pt>
                <c:pt idx="2">
                  <c:v>0</c:v>
                </c:pt>
                <c:pt idx="3">
                  <c:v>8.2374127985863321</c:v>
                </c:pt>
                <c:pt idx="4">
                  <c:v>7.765343264771956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Sheet1!$H$2:$H$6</c:f>
              <c:numCache>
                <c:formatCode>0.0;;</c:formatCode>
                <c:ptCount val="5"/>
                <c:pt idx="0">
                  <c:v>0</c:v>
                </c:pt>
                <c:pt idx="1">
                  <c:v>8.9775703080833313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(308)</c:v>
                </c:pt>
                <c:pt idx="1">
                  <c:v>The Kent and Medway Orthopaedic Centre (KMOC) (39)</c:v>
                </c:pt>
                <c:pt idx="2">
                  <c:v>Fordcombe Hospital (-)</c:v>
                </c:pt>
                <c:pt idx="3">
                  <c:v>The Maidstone Hospital (98)</c:v>
                </c:pt>
                <c:pt idx="4">
                  <c:v>The Tunbridge Wells Hospital (167)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2.0752672296269798</c:v>
                </c:pt>
                <c:pt idx="1">
                  <c:v>1.0224296919166687</c:v>
                </c:pt>
                <c:pt idx="2">
                  <c:v>0</c:v>
                </c:pt>
                <c:pt idx="3">
                  <c:v>1.7625872014136679</c:v>
                </c:pt>
                <c:pt idx="4">
                  <c:v>2.234656735228044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Sheet1!$G$2:$G$6</c:f>
              <c:numCache>
                <c:formatCode>0.0;;</c:formatCode>
                <c:ptCount val="5"/>
                <c:pt idx="0">
                  <c:v>8.1656412044888036</c:v>
                </c:pt>
                <c:pt idx="1">
                  <c:v>0</c:v>
                </c:pt>
                <c:pt idx="2">
                  <c:v>0</c:v>
                </c:pt>
                <c:pt idx="3">
                  <c:v>8.3021049364649269</c:v>
                </c:pt>
                <c:pt idx="4">
                  <c:v>7.7840920635326158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(168)</c:v>
                </c:pt>
                <c:pt idx="1">
                  <c:v>The Kent and Medway Orthopaedic Centre (KMOC) (-)</c:v>
                </c:pt>
                <c:pt idx="2">
                  <c:v>Fordcombe Hospital (-)</c:v>
                </c:pt>
                <c:pt idx="3">
                  <c:v>The Maidstone Hospital (56)</c:v>
                </c:pt>
                <c:pt idx="4">
                  <c:v>The Tunbridge Wells Hospital (93)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1.8343587955111964</c:v>
                </c:pt>
                <c:pt idx="1">
                  <c:v>0</c:v>
                </c:pt>
                <c:pt idx="2">
                  <c:v>0</c:v>
                </c:pt>
                <c:pt idx="3">
                  <c:v>1.6978950635350731</c:v>
                </c:pt>
                <c:pt idx="4">
                  <c:v>2.2159079364673842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Sheet1!$G$2:$G$6</c:f>
              <c:numCache>
                <c:formatCode>0.0;;</c:formatCode>
                <c:ptCount val="5"/>
                <c:pt idx="0">
                  <c:v>7.0786608915312303</c:v>
                </c:pt>
                <c:pt idx="1">
                  <c:v>0</c:v>
                </c:pt>
                <c:pt idx="2">
                  <c:v>0</c:v>
                </c:pt>
                <c:pt idx="3">
                  <c:v>0</c:v>
                </c:pt>
                <c:pt idx="4">
                  <c:v>6.7688131838965964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Sheet1!$I$2:$I$6</c:f>
              <c:numCache>
                <c:formatCode>0.0;;</c:formatCode>
                <c:ptCount val="5"/>
                <c:pt idx="0">
                  <c:v>0</c:v>
                </c:pt>
                <c:pt idx="1">
                  <c:v>0</c:v>
                </c:pt>
                <c:pt idx="2">
                  <c:v>0</c:v>
                </c:pt>
                <c:pt idx="3">
                  <c:v>7.7058116201921969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The Kent and Medway Orthopaedic Centre (KMOC) (-)</c:v>
                </c:pt>
                <c:pt idx="2">
                  <c:v>Fordcombe Hospital (-)</c:v>
                </c:pt>
                <c:pt idx="3">
                  <c:v>The Maidstone Hospital (78)</c:v>
                </c:pt>
                <c:pt idx="4">
                  <c:v>The Tunbridge Wells Hospital (134)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2.9213391084687697</c:v>
                </c:pt>
                <c:pt idx="1">
                  <c:v>0</c:v>
                </c:pt>
                <c:pt idx="2">
                  <c:v>0</c:v>
                </c:pt>
                <c:pt idx="3">
                  <c:v>2.2941883798078031</c:v>
                </c:pt>
                <c:pt idx="4">
                  <c:v>3.2311868161034036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Sheet1!$G$2:$G$6</c:f>
              <c:numCache>
                <c:formatCode>0.0;;</c:formatCode>
                <c:ptCount val="5"/>
                <c:pt idx="0">
                  <c:v>9.5661666453301031</c:v>
                </c:pt>
                <c:pt idx="1">
                  <c:v>0</c:v>
                </c:pt>
                <c:pt idx="2">
                  <c:v>0</c:v>
                </c:pt>
                <c:pt idx="3">
                  <c:v>0</c:v>
                </c:pt>
                <c:pt idx="4">
                  <c:v>9.4661481244628138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Sheet1!$I$2:$I$6</c:f>
              <c:numCache>
                <c:formatCode>0.0;;</c:formatCode>
                <c:ptCount val="5"/>
                <c:pt idx="0">
                  <c:v>0</c:v>
                </c:pt>
                <c:pt idx="1">
                  <c:v>0</c:v>
                </c:pt>
                <c:pt idx="2">
                  <c:v>0</c:v>
                </c:pt>
                <c:pt idx="3">
                  <c:v>9.7546441839738804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The Kent and Medway Orthopaedic Centre (KMOC) (50)</c:v>
                </c:pt>
                <c:pt idx="2">
                  <c:v>Fordcombe Hospital (-)</c:v>
                </c:pt>
                <c:pt idx="3">
                  <c:v>The Maidstone Hospital (167)</c:v>
                </c:pt>
                <c:pt idx="4">
                  <c:v>The Tunbridge Wells Hospital (267)</c:v>
                </c:pt>
              </c:strCache>
            </c:strRef>
          </c:cat>
          <c:val>
            <c:numRef>
              <c:f>Sheet1!$J$2:$J$6</c:f>
              <c:numCache>
                <c:formatCode>0.0;;</c:formatCode>
                <c:ptCount val="5"/>
                <c:pt idx="0">
                  <c:v>0</c:v>
                </c:pt>
                <c:pt idx="1">
                  <c:v>9.8868174197120275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0.43383335466989692</c:v>
                </c:pt>
                <c:pt idx="1">
                  <c:v>0.11318258028797246</c:v>
                </c:pt>
                <c:pt idx="2">
                  <c:v>0</c:v>
                </c:pt>
                <c:pt idx="3">
                  <c:v>0.24535581602611956</c:v>
                </c:pt>
                <c:pt idx="4">
                  <c:v>0.53385187553718616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Sheet1!$G$2:$G$6</c:f>
              <c:numCache>
                <c:formatCode>0.0;;</c:formatCode>
                <c:ptCount val="5"/>
                <c:pt idx="0">
                  <c:v>8.6103475710226967</c:v>
                </c:pt>
                <c:pt idx="1">
                  <c:v>0</c:v>
                </c:pt>
                <c:pt idx="2">
                  <c:v>0</c:v>
                </c:pt>
                <c:pt idx="3">
                  <c:v>8.4724641362891209</c:v>
                </c:pt>
                <c:pt idx="4">
                  <c:v>8.5633515618038647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The Kent and Medway Orthopaedic Centre (KMOC) (48)</c:v>
                </c:pt>
                <c:pt idx="2">
                  <c:v>Fordcombe Hospital (-)</c:v>
                </c:pt>
                <c:pt idx="3">
                  <c:v>The Maidstone Hospital (165)</c:v>
                </c:pt>
                <c:pt idx="4">
                  <c:v>The Tunbridge Wells Hospital (277)</c:v>
                </c:pt>
              </c:strCache>
            </c:strRef>
          </c:cat>
          <c:val>
            <c:numRef>
              <c:f>Sheet1!$J$2:$J$6</c:f>
              <c:numCache>
                <c:formatCode>0.0;;</c:formatCode>
                <c:ptCount val="5"/>
                <c:pt idx="0">
                  <c:v>0</c:v>
                </c:pt>
                <c:pt idx="1">
                  <c:v>9.70489607240218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1.3896524289773033</c:v>
                </c:pt>
                <c:pt idx="1">
                  <c:v>0.29510392759782</c:v>
                </c:pt>
                <c:pt idx="2">
                  <c:v>0</c:v>
                </c:pt>
                <c:pt idx="3">
                  <c:v>1.5275358637108791</c:v>
                </c:pt>
                <c:pt idx="4">
                  <c:v>1.4366484381961353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Sheet1!$G$2:$G$6</c:f>
              <c:numCache>
                <c:formatCode>0.0;;</c:formatCode>
                <c:ptCount val="5"/>
                <c:pt idx="0">
                  <c:v>8.9696016677384165</c:v>
                </c:pt>
                <c:pt idx="1">
                  <c:v>0</c:v>
                </c:pt>
                <c:pt idx="2">
                  <c:v>0</c:v>
                </c:pt>
                <c:pt idx="3">
                  <c:v>9.1103617364491356</c:v>
                </c:pt>
                <c:pt idx="4">
                  <c:v>8.7347952905915314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(534)</c:v>
                </c:pt>
                <c:pt idx="1">
                  <c:v>The Kent and Medway Orthopaedic Centre (KMOC) (49)</c:v>
                </c:pt>
                <c:pt idx="2">
                  <c:v>Fordcombe Hospital (-)</c:v>
                </c:pt>
                <c:pt idx="3">
                  <c:v>The Maidstone Hospital (176)</c:v>
                </c:pt>
                <c:pt idx="4">
                  <c:v>The Tunbridge Wells Hospital (303)</c:v>
                </c:pt>
              </c:strCache>
            </c:strRef>
          </c:cat>
          <c:val>
            <c:numRef>
              <c:f>Sheet1!$J$2:$J$6</c:f>
              <c:numCache>
                <c:formatCode>0.0;;</c:formatCode>
                <c:ptCount val="5"/>
                <c:pt idx="0">
                  <c:v>0</c:v>
                </c:pt>
                <c:pt idx="1">
                  <c:v>10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1.0303983322615835</c:v>
                </c:pt>
                <c:pt idx="1">
                  <c:v>0</c:v>
                </c:pt>
                <c:pt idx="2">
                  <c:v>0</c:v>
                </c:pt>
                <c:pt idx="3">
                  <c:v>0.88963826355086439</c:v>
                </c:pt>
                <c:pt idx="4">
                  <c:v>1.2652047094084686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Sheet1!$G$2:$G$6</c:f>
              <c:numCache>
                <c:formatCode>0.0;;</c:formatCode>
                <c:ptCount val="5"/>
                <c:pt idx="0">
                  <c:v>8.7059450805679592</c:v>
                </c:pt>
                <c:pt idx="1">
                  <c:v>0</c:v>
                </c:pt>
                <c:pt idx="2">
                  <c:v>0</c:v>
                </c:pt>
                <c:pt idx="3">
                  <c:v>8.7665864452445348</c:v>
                </c:pt>
                <c:pt idx="4">
                  <c:v>8.5091647943321949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The Kent and Medway Orthopaedic Centre (KMOC) (46)</c:v>
                </c:pt>
                <c:pt idx="2">
                  <c:v>Fordcombe Hospital (-)</c:v>
                </c:pt>
                <c:pt idx="3">
                  <c:v>The Maidstone Hospital (174)</c:v>
                </c:pt>
                <c:pt idx="4">
                  <c:v>The Tunbridge Wells Hospital (289)</c:v>
                </c:pt>
              </c:strCache>
            </c:strRef>
          </c:cat>
          <c:val>
            <c:numRef>
              <c:f>Sheet1!$J$2:$J$6</c:f>
              <c:numCache>
                <c:formatCode>0.0;;</c:formatCode>
                <c:ptCount val="5"/>
                <c:pt idx="0">
                  <c:v>0</c:v>
                </c:pt>
                <c:pt idx="1">
                  <c:v>9.881450316063944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1.2940549194320408</c:v>
                </c:pt>
                <c:pt idx="1">
                  <c:v>0.11854968393605603</c:v>
                </c:pt>
                <c:pt idx="2">
                  <c:v>0</c:v>
                </c:pt>
                <c:pt idx="3">
                  <c:v>1.2334135547554652</c:v>
                </c:pt>
                <c:pt idx="4">
                  <c:v>1.4908352056678051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Sheet1!$G$2:$G$6</c:f>
              <c:numCache>
                <c:formatCode>0.0;;</c:formatCode>
                <c:ptCount val="5"/>
                <c:pt idx="0">
                  <c:v>8.6122754223766282</c:v>
                </c:pt>
                <c:pt idx="1">
                  <c:v>0</c:v>
                </c:pt>
                <c:pt idx="2">
                  <c:v>0</c:v>
                </c:pt>
                <c:pt idx="3">
                  <c:v>8.6756704185533255</c:v>
                </c:pt>
                <c:pt idx="4">
                  <c:v>8.3656939558796228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Sheet1!$I$2:$I$6</c:f>
              <c:numCache>
                <c:formatCode>0.0;;</c:formatCode>
                <c:ptCount val="5"/>
                <c:pt idx="0">
                  <c:v>0</c:v>
                </c:pt>
                <c:pt idx="1">
                  <c:v>9.537355803224866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The Kent and Medway Orthopaedic Centre (KMOC) (48)</c:v>
                </c:pt>
                <c:pt idx="2">
                  <c:v>Fordcombe Hospital (-)</c:v>
                </c:pt>
                <c:pt idx="3">
                  <c:v>The Maidstone Hospital (163)</c:v>
                </c:pt>
                <c:pt idx="4">
                  <c:v>The Tunbridge Wells Hospital (285)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1.3877245776233718</c:v>
                </c:pt>
                <c:pt idx="1">
                  <c:v>0.46264419677513402</c:v>
                </c:pt>
                <c:pt idx="2">
                  <c:v>0</c:v>
                </c:pt>
                <c:pt idx="3">
                  <c:v>1.3243295814466745</c:v>
                </c:pt>
                <c:pt idx="4">
                  <c:v>1.6343060441203772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Sheet1!$G$2:$G$6</c:f>
              <c:numCache>
                <c:formatCode>0.0;;</c:formatCode>
                <c:ptCount val="5"/>
                <c:pt idx="0">
                  <c:v>8.95303184040311</c:v>
                </c:pt>
                <c:pt idx="1">
                  <c:v>0</c:v>
                </c:pt>
                <c:pt idx="2">
                  <c:v>0</c:v>
                </c:pt>
                <c:pt idx="3">
                  <c:v>9.2114105698858175</c:v>
                </c:pt>
                <c:pt idx="4">
                  <c:v>8.7390285237799112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Sheet1!$I$2:$I$6</c:f>
              <c:numCache>
                <c:formatCode>0.0;;</c:formatCode>
                <c:ptCount val="5"/>
                <c:pt idx="0">
                  <c:v>0</c:v>
                </c:pt>
                <c:pt idx="1">
                  <c:v>9.640196321864968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(535)</c:v>
                </c:pt>
                <c:pt idx="1">
                  <c:v>The Kent and Medway Orthopaedic Centre (KMOC) (49)</c:v>
                </c:pt>
                <c:pt idx="2">
                  <c:v>Fordcombe Hospital (-)</c:v>
                </c:pt>
                <c:pt idx="3">
                  <c:v>The Maidstone Hospital (175)</c:v>
                </c:pt>
                <c:pt idx="4">
                  <c:v>The Tunbridge Wells Hospital (305)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1.04696815959689</c:v>
                </c:pt>
                <c:pt idx="1">
                  <c:v>0.359803678135032</c:v>
                </c:pt>
                <c:pt idx="2">
                  <c:v>0</c:v>
                </c:pt>
                <c:pt idx="3">
                  <c:v>0.78858943011418248</c:v>
                </c:pt>
                <c:pt idx="4">
                  <c:v>1.2609714762200888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Sheet1!$G$2:$G$6</c:f>
              <c:numCache>
                <c:formatCode>0.0;;</c:formatCode>
                <c:ptCount val="5"/>
                <c:pt idx="0">
                  <c:v>8.7597703081917544</c:v>
                </c:pt>
                <c:pt idx="1">
                  <c:v>0</c:v>
                </c:pt>
                <c:pt idx="2">
                  <c:v>0</c:v>
                </c:pt>
                <c:pt idx="3">
                  <c:v>8.4907673264597943</c:v>
                </c:pt>
                <c:pt idx="4">
                  <c:v>8.829439283767563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Sheet1!$I$2:$I$6</c:f>
              <c:numCache>
                <c:formatCode>0.0;;</c:formatCode>
                <c:ptCount val="5"/>
                <c:pt idx="0">
                  <c:v>0</c:v>
                </c:pt>
                <c:pt idx="1">
                  <c:v>9.6138756523729931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(518)</c:v>
                </c:pt>
                <c:pt idx="1">
                  <c:v>The Kent and Medway Orthopaedic Centre (KMOC) (48)</c:v>
                </c:pt>
                <c:pt idx="2">
                  <c:v>Fordcombe Hospital (-)</c:v>
                </c:pt>
                <c:pt idx="3">
                  <c:v>The Maidstone Hospital (171)</c:v>
                </c:pt>
                <c:pt idx="4">
                  <c:v>The Tunbridge Wells Hospital (293)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1.2402296918082456</c:v>
                </c:pt>
                <c:pt idx="1">
                  <c:v>0.38612434762700687</c:v>
                </c:pt>
                <c:pt idx="2">
                  <c:v>0</c:v>
                </c:pt>
                <c:pt idx="3">
                  <c:v>1.5092326735402057</c:v>
                </c:pt>
                <c:pt idx="4">
                  <c:v>1.170560716232437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Sheet1!$G$2:$G$6</c:f>
              <c:numCache>
                <c:formatCode>0.0;;</c:formatCode>
                <c:ptCount val="5"/>
                <c:pt idx="0">
                  <c:v>0</c:v>
                </c:pt>
                <c:pt idx="1">
                  <c:v>0</c:v>
                </c:pt>
                <c:pt idx="2">
                  <c:v>0</c:v>
                </c:pt>
                <c:pt idx="3">
                  <c:v>7.9818007452876376</c:v>
                </c:pt>
                <c:pt idx="4">
                  <c:v>7.98849715071443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Sheet1!$H$2:$H$6</c:f>
              <c:numCache>
                <c:formatCode>0.0;;</c:formatCode>
                <c:ptCount val="5"/>
                <c:pt idx="0">
                  <c:v>8.0969835857861057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The Kent and Medway Orthopaedic Centre (KMOC) (48)</c:v>
                </c:pt>
                <c:pt idx="2">
                  <c:v>Fordcombe Hospital (-)</c:v>
                </c:pt>
                <c:pt idx="3">
                  <c:v>The Maidstone Hospital (169)</c:v>
                </c:pt>
                <c:pt idx="4">
                  <c:v>The Tunbridge Wells Hospital (300)</c:v>
                </c:pt>
              </c:strCache>
            </c:strRef>
          </c:cat>
          <c:val>
            <c:numRef>
              <c:f>Sheet1!$J$2:$J$6</c:f>
              <c:numCache>
                <c:formatCode>0.0;;</c:formatCode>
                <c:ptCount val="5"/>
                <c:pt idx="0">
                  <c:v>0</c:v>
                </c:pt>
                <c:pt idx="1">
                  <c:v>9.5776001775109894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1.9030164142138943</c:v>
                </c:pt>
                <c:pt idx="1">
                  <c:v>0.42239982248901065</c:v>
                </c:pt>
                <c:pt idx="2">
                  <c:v>0</c:v>
                </c:pt>
                <c:pt idx="3">
                  <c:v>2.0181992547123624</c:v>
                </c:pt>
                <c:pt idx="4">
                  <c:v>2.01150284928557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Sheet1!$G$2:$G$6</c:f>
              <c:numCache>
                <c:formatCode>0.0;;</c:formatCode>
                <c:ptCount val="5"/>
                <c:pt idx="0">
                  <c:v>7.7571522716095798</c:v>
                </c:pt>
                <c:pt idx="1">
                  <c:v>0</c:v>
                </c:pt>
                <c:pt idx="2">
                  <c:v>0</c:v>
                </c:pt>
                <c:pt idx="3">
                  <c:v>7.9461712663995048</c:v>
                </c:pt>
                <c:pt idx="4">
                  <c:v>7.447140012516579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The Kent and Medway Orthopaedic Centre (KMOC) (44)</c:v>
                </c:pt>
                <c:pt idx="2">
                  <c:v>Fordcombe Hospital (-)</c:v>
                </c:pt>
                <c:pt idx="3">
                  <c:v>The Maidstone Hospital (164)</c:v>
                </c:pt>
                <c:pt idx="4">
                  <c:v>The Tunbridge Wells Hospital (268)</c:v>
                </c:pt>
              </c:strCache>
            </c:strRef>
          </c:cat>
          <c:val>
            <c:numRef>
              <c:f>Sheet1!$J$2:$J$6</c:f>
              <c:numCache>
                <c:formatCode>0.0;;</c:formatCode>
                <c:ptCount val="5"/>
                <c:pt idx="0">
                  <c:v>0</c:v>
                </c:pt>
                <c:pt idx="1">
                  <c:v>9.7317556649753278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2.2428477283904202</c:v>
                </c:pt>
                <c:pt idx="1">
                  <c:v>0.26824433502467215</c:v>
                </c:pt>
                <c:pt idx="2">
                  <c:v>0</c:v>
                </c:pt>
                <c:pt idx="3">
                  <c:v>2.0538287336004952</c:v>
                </c:pt>
                <c:pt idx="4">
                  <c:v>2.552859987483421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Sheet1!$G$2:$G$6</c:f>
              <c:numCache>
                <c:formatCode>0.0;;</c:formatCode>
                <c:ptCount val="5"/>
                <c:pt idx="0">
                  <c:v>7.2096215686533718</c:v>
                </c:pt>
                <c:pt idx="1">
                  <c:v>0</c:v>
                </c:pt>
                <c:pt idx="2">
                  <c:v>0</c:v>
                </c:pt>
                <c:pt idx="3">
                  <c:v>7.0600643991942356</c:v>
                </c:pt>
                <c:pt idx="4">
                  <c:v>7.1627454531337529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The Kent and Medway Orthopaedic Centre (KMOC) (48)</c:v>
                </c:pt>
                <c:pt idx="2">
                  <c:v>Fordcombe Hospital (-)</c:v>
                </c:pt>
                <c:pt idx="3">
                  <c:v>The Maidstone Hospital (167)</c:v>
                </c:pt>
                <c:pt idx="4">
                  <c:v>The Tunbridge Wells Hospital (288)</c:v>
                </c:pt>
              </c:strCache>
            </c:strRef>
          </c:cat>
          <c:val>
            <c:numRef>
              <c:f>Sheet1!$J$2:$J$6</c:f>
              <c:numCache>
                <c:formatCode>0.0;;</c:formatCode>
                <c:ptCount val="5"/>
                <c:pt idx="0">
                  <c:v>0</c:v>
                </c:pt>
                <c:pt idx="1">
                  <c:v>8.7483492775945528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2.7903784313466282</c:v>
                </c:pt>
                <c:pt idx="1">
                  <c:v>1.2516507224054472</c:v>
                </c:pt>
                <c:pt idx="2">
                  <c:v>0</c:v>
                </c:pt>
                <c:pt idx="3">
                  <c:v>2.9399356008057644</c:v>
                </c:pt>
                <c:pt idx="4">
                  <c:v>2.8372545468662471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6.6800958878142156</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Sheet1!$G$2:$G$6</c:f>
              <c:numCache>
                <c:formatCode>0.0;;</c:formatCode>
                <c:ptCount val="5"/>
                <c:pt idx="0">
                  <c:v>8.8885802995183596</c:v>
                </c:pt>
                <c:pt idx="1">
                  <c:v>0</c:v>
                </c:pt>
                <c:pt idx="2">
                  <c:v>0</c:v>
                </c:pt>
                <c:pt idx="3">
                  <c:v>8.8999796472184247</c:v>
                </c:pt>
                <c:pt idx="4">
                  <c:v>8.8394428659160784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Sheet1!$I$2:$I$6</c:f>
              <c:numCache>
                <c:formatCode>0.0;;</c:formatCode>
                <c:ptCount val="5"/>
                <c:pt idx="0">
                  <c:v>0</c:v>
                </c:pt>
                <c:pt idx="1">
                  <c:v>9.7512044668344604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(50)</c:v>
                </c:pt>
                <c:pt idx="2">
                  <c:v>Fordcombe Hospital (-)</c:v>
                </c:pt>
                <c:pt idx="3">
                  <c:v>The Maidstone Hospital (166)</c:v>
                </c:pt>
                <c:pt idx="4">
                  <c:v>The Tunbridge Wells Hospital (292)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1.1114197004816404</c:v>
                </c:pt>
                <c:pt idx="1">
                  <c:v>0.2487955331655396</c:v>
                </c:pt>
                <c:pt idx="2">
                  <c:v>0</c:v>
                </c:pt>
                <c:pt idx="3">
                  <c:v>1.1000203527815753</c:v>
                </c:pt>
                <c:pt idx="4">
                  <c:v>1.1605571340839216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Sheet1!$G$2:$G$6</c:f>
              <c:numCache>
                <c:formatCode>0.0;;</c:formatCode>
                <c:ptCount val="5"/>
                <c:pt idx="0">
                  <c:v>7.8033373440066054</c:v>
                </c:pt>
                <c:pt idx="1">
                  <c:v>0</c:v>
                </c:pt>
                <c:pt idx="2">
                  <c:v>0</c:v>
                </c:pt>
                <c:pt idx="3">
                  <c:v>7.797220921522162</c:v>
                </c:pt>
                <c:pt idx="4">
                  <c:v>7.7100769097802484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The Kent and Medway Orthopaedic Centre (KMOC) (39)</c:v>
                </c:pt>
                <c:pt idx="2">
                  <c:v>Fordcombe Hospital (-)</c:v>
                </c:pt>
                <c:pt idx="3">
                  <c:v>The Maidstone Hospital (140)</c:v>
                </c:pt>
                <c:pt idx="4">
                  <c:v>The Tunbridge Wells Hospital (261)</c:v>
                </c:pt>
              </c:strCache>
            </c:strRef>
          </c:cat>
          <c:val>
            <c:numRef>
              <c:f>Sheet1!$J$2:$J$6</c:f>
              <c:numCache>
                <c:formatCode>0.0;;</c:formatCode>
                <c:ptCount val="5"/>
                <c:pt idx="0">
                  <c:v>0</c:v>
                </c:pt>
                <c:pt idx="1">
                  <c:v>9.5155976851880091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2.1966626559933946</c:v>
                </c:pt>
                <c:pt idx="1">
                  <c:v>0.48440231481199092</c:v>
                </c:pt>
                <c:pt idx="2">
                  <c:v>0</c:v>
                </c:pt>
                <c:pt idx="3">
                  <c:v>2.202779078477838</c:v>
                </c:pt>
                <c:pt idx="4">
                  <c:v>2.2899230902197516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Sheet1!$G$2:$G$6</c:f>
              <c:numCache>
                <c:formatCode>0.0;;</c:formatCode>
                <c:ptCount val="5"/>
                <c:pt idx="0">
                  <c:v>9.5783059117875293</c:v>
                </c:pt>
                <c:pt idx="1">
                  <c:v>0</c:v>
                </c:pt>
                <c:pt idx="2">
                  <c:v>0</c:v>
                </c:pt>
                <c:pt idx="3">
                  <c:v>0</c:v>
                </c:pt>
                <c:pt idx="4">
                  <c:v>9.4392620151198319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Sheet1!$H$2:$H$6</c:f>
              <c:numCache>
                <c:formatCode>0.0;;</c:formatCode>
                <c:ptCount val="5"/>
                <c:pt idx="0">
                  <c:v>0</c:v>
                </c:pt>
                <c:pt idx="1">
                  <c:v>0</c:v>
                </c:pt>
                <c:pt idx="2">
                  <c:v>0</c:v>
                </c:pt>
                <c:pt idx="3">
                  <c:v>9.6881690476559328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(521)</c:v>
                </c:pt>
                <c:pt idx="1">
                  <c:v>The Kent and Medway Orthopaedic Centre (KMOC) (50)</c:v>
                </c:pt>
                <c:pt idx="2">
                  <c:v>Fordcombe Hospital (-)</c:v>
                </c:pt>
                <c:pt idx="3">
                  <c:v>The Maidstone Hospital (170)</c:v>
                </c:pt>
                <c:pt idx="4">
                  <c:v>The Tunbridge Wells Hospital (295)</c:v>
                </c:pt>
              </c:strCache>
            </c:strRef>
          </c:cat>
          <c:val>
            <c:numRef>
              <c:f>Sheet1!$J$2:$J$6</c:f>
              <c:numCache>
                <c:formatCode>0.0;;</c:formatCode>
                <c:ptCount val="5"/>
                <c:pt idx="0">
                  <c:v>0</c:v>
                </c:pt>
                <c:pt idx="1">
                  <c:v>9.9434087098560138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0.42169408821247067</c:v>
                </c:pt>
                <c:pt idx="1">
                  <c:v>5.6591290143986228E-2</c:v>
                </c:pt>
                <c:pt idx="2">
                  <c:v>0</c:v>
                </c:pt>
                <c:pt idx="3">
                  <c:v>0.31183095234406721</c:v>
                </c:pt>
                <c:pt idx="4">
                  <c:v>0.56073798488016813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Sheet1!$G$2:$G$6</c:f>
              <c:numCache>
                <c:formatCode>0.0;;</c:formatCode>
                <c:ptCount val="5"/>
                <c:pt idx="0">
                  <c:v>8.9952080762232036</c:v>
                </c:pt>
                <c:pt idx="1">
                  <c:v>0</c:v>
                </c:pt>
                <c:pt idx="2">
                  <c:v>0</c:v>
                </c:pt>
                <c:pt idx="3">
                  <c:v>9.2084704015890662</c:v>
                </c:pt>
                <c:pt idx="4">
                  <c:v>8.6903089716084914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(442)</c:v>
                </c:pt>
                <c:pt idx="1">
                  <c:v>The Kent and Medway Orthopaedic Centre (KMOC) (48)</c:v>
                </c:pt>
                <c:pt idx="2">
                  <c:v>Fordcombe Hospital (-)</c:v>
                </c:pt>
                <c:pt idx="3">
                  <c:v>The Maidstone Hospital (134)</c:v>
                </c:pt>
                <c:pt idx="4">
                  <c:v>The Tunbridge Wells Hospital (254)</c:v>
                </c:pt>
              </c:strCache>
            </c:strRef>
          </c:cat>
          <c:val>
            <c:numRef>
              <c:f>Sheet1!$J$2:$J$6</c:f>
              <c:numCache>
                <c:formatCode>0.0;;</c:formatCode>
                <c:ptCount val="5"/>
                <c:pt idx="0">
                  <c:v>0</c:v>
                </c:pt>
                <c:pt idx="1">
                  <c:v>9.6949609315124032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1.0047919237767964</c:v>
                </c:pt>
                <c:pt idx="1">
                  <c:v>0.30503906848759677</c:v>
                </c:pt>
                <c:pt idx="2">
                  <c:v>0</c:v>
                </c:pt>
                <c:pt idx="3">
                  <c:v>0.79152959841093384</c:v>
                </c:pt>
                <c:pt idx="4">
                  <c:v>1.3096910283915086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Sheet1!$G$2:$G$6</c:f>
              <c:numCache>
                <c:formatCode>0.0;;</c:formatCode>
                <c:ptCount val="5"/>
                <c:pt idx="0">
                  <c:v>8.5294897207177023</c:v>
                </c:pt>
                <c:pt idx="1">
                  <c:v>0</c:v>
                </c:pt>
                <c:pt idx="2">
                  <c:v>0</c:v>
                </c:pt>
                <c:pt idx="3">
                  <c:v>8.4958906495517894</c:v>
                </c:pt>
                <c:pt idx="4">
                  <c:v>8.2935843964443041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The Kent and Medway Orthopaedic Centre (KMOC) (43)</c:v>
                </c:pt>
                <c:pt idx="2">
                  <c:v>Fordcombe Hospital (-)</c:v>
                </c:pt>
                <c:pt idx="3">
                  <c:v>The Maidstone Hospital (155)</c:v>
                </c:pt>
                <c:pt idx="4">
                  <c:v>The Tunbridge Wells Hospital (290)</c:v>
                </c:pt>
              </c:strCache>
            </c:strRef>
          </c:cat>
          <c:val>
            <c:numRef>
              <c:f>Sheet1!$J$2:$J$6</c:f>
              <c:numCache>
                <c:formatCode>0.0;;</c:formatCode>
                <c:ptCount val="5"/>
                <c:pt idx="0">
                  <c:v>0</c:v>
                </c:pt>
                <c:pt idx="1">
                  <c:v>9.5456075044520396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1.4705102792822977</c:v>
                </c:pt>
                <c:pt idx="1">
                  <c:v>0.45439249554796035</c:v>
                </c:pt>
                <c:pt idx="2">
                  <c:v>0</c:v>
                </c:pt>
                <c:pt idx="3">
                  <c:v>1.5041093504482106</c:v>
                </c:pt>
                <c:pt idx="4">
                  <c:v>1.7064156035556959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Sheet1!$D$2:$D$6</c:f>
              <c:numCache>
                <c:formatCode>0.0;;</c:formatCode>
                <c:ptCount val="5"/>
                <c:pt idx="0">
                  <c:v>6.925229498938509</c:v>
                </c:pt>
                <c:pt idx="1">
                  <c:v>0</c:v>
                </c:pt>
                <c:pt idx="2">
                  <c:v>0</c:v>
                </c:pt>
                <c:pt idx="3">
                  <c:v>0</c:v>
                </c:pt>
                <c:pt idx="4">
                  <c:v>6.7333062903601659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The Kent and Medway Orthopaedic Centre (KMOC) (-)</c:v>
                </c:pt>
                <c:pt idx="2">
                  <c:v>Fordcombe Hospital (-)</c:v>
                </c:pt>
                <c:pt idx="3">
                  <c:v>The Maidstone Hospital (-)</c:v>
                </c:pt>
                <c:pt idx="4">
                  <c:v>The Tunbridge Wells Hospital (35)</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Sheet1!$D$2:$D$6</c:f>
              <c:numCache>
                <c:formatCode>0.0;;</c:formatCode>
                <c:ptCount val="5"/>
                <c:pt idx="0">
                  <c:v>7.7693864775570516</c:v>
                </c:pt>
                <c:pt idx="1">
                  <c:v>0</c:v>
                </c:pt>
                <c:pt idx="2">
                  <c:v>0</c:v>
                </c:pt>
                <c:pt idx="3">
                  <c:v>0</c:v>
                </c:pt>
                <c:pt idx="4">
                  <c:v>8.5522821189189919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c:v>
                </c:pt>
                <c:pt idx="1">
                  <c:v>The Kent and Medway Orthopaedic Centre (KMOC) (-)</c:v>
                </c:pt>
                <c:pt idx="2">
                  <c:v>Fordcombe Hospital (-)</c:v>
                </c:pt>
                <c:pt idx="3">
                  <c:v>The Maidstone Hospital (-)</c:v>
                </c:pt>
                <c:pt idx="4">
                  <c:v>The Tunbridge Wells Hospital (30)</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Sheet1!$D$2:$D$6</c:f>
              <c:numCache>
                <c:formatCode>0.0;;</c:formatCode>
                <c:ptCount val="5"/>
                <c:pt idx="0">
                  <c:v>9.0545806694072866</c:v>
                </c:pt>
                <c:pt idx="1">
                  <c:v>0</c:v>
                </c:pt>
                <c:pt idx="2">
                  <c:v>0</c:v>
                </c:pt>
                <c:pt idx="3">
                  <c:v>9.1354193156136798</c:v>
                </c:pt>
                <c:pt idx="4">
                  <c:v>8.3307456568334235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The Kent and Medway Orthopaedic Centre (KMOC) (-)</c:v>
                </c:pt>
                <c:pt idx="2">
                  <c:v>Fordcombe Hospital (-)</c:v>
                </c:pt>
                <c:pt idx="3">
                  <c:v>The Maidstone Hospital (56)</c:v>
                </c:pt>
                <c:pt idx="4">
                  <c:v>The Tunbridge Wells Hospital (97)</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Sheet1!$D$2:$D$6</c:f>
              <c:numCache>
                <c:formatCode>0.0;;</c:formatCode>
                <c:ptCount val="5"/>
                <c:pt idx="0">
                  <c:v>7.6915752195290006</c:v>
                </c:pt>
                <c:pt idx="1">
                  <c:v>0</c:v>
                </c:pt>
                <c:pt idx="2">
                  <c:v>0</c:v>
                </c:pt>
                <c:pt idx="3">
                  <c:v>0</c:v>
                </c:pt>
                <c:pt idx="4">
                  <c:v>8.0083681537631719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The Kent and Medway Orthopaedic Centre (KMOC) (-)</c:v>
                </c:pt>
                <c:pt idx="2">
                  <c:v>Fordcombe Hospital (-)</c:v>
                </c:pt>
                <c:pt idx="3">
                  <c:v>The Maidstone Hospital (-)</c:v>
                </c:pt>
                <c:pt idx="4">
                  <c:v>The Tunbridge Wells Hospital (92)</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Sheet1!$G$2:$G$6</c:f>
              <c:numCache>
                <c:formatCode>0.0;;</c:formatCode>
                <c:ptCount val="5"/>
                <c:pt idx="0">
                  <c:v>7.0239615161149729</c:v>
                </c:pt>
                <c:pt idx="1">
                  <c:v>0</c:v>
                </c:pt>
                <c:pt idx="2">
                  <c:v>0</c:v>
                </c:pt>
                <c:pt idx="3">
                  <c:v>0</c:v>
                </c:pt>
                <c:pt idx="4">
                  <c:v>6.3813389158151121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The Kent and Medway Orthopaedic Centre (KMOC) (-)</c:v>
                </c:pt>
                <c:pt idx="2">
                  <c:v>Fordcombe Hospital (-)</c:v>
                </c:pt>
                <c:pt idx="3">
                  <c:v>The Maidstone Hospital (-)</c:v>
                </c:pt>
                <c:pt idx="4">
                  <c:v>The Tunbridge Wells Hospital (39)</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2.9760384838850271</c:v>
                </c:pt>
                <c:pt idx="1">
                  <c:v>0</c:v>
                </c:pt>
                <c:pt idx="2">
                  <c:v>0</c:v>
                </c:pt>
                <c:pt idx="3">
                  <c:v>0</c:v>
                </c:pt>
                <c:pt idx="4">
                  <c:v>3.6186610841848879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0.2593654970510193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0.66813856124964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0.18627203552110405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1.9446535211952725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0.18627203552110405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0.66813856124963955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0.54655632321686909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5.593553223131825</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Sheet1!$G$2:$G$6</c:f>
              <c:numCache>
                <c:formatCode>0.0;;</c:formatCode>
                <c:ptCount val="5"/>
                <c:pt idx="0">
                  <c:v>7.8269400678589998</c:v>
                </c:pt>
                <c:pt idx="1">
                  <c:v>0</c:v>
                </c:pt>
                <c:pt idx="2">
                  <c:v>0</c:v>
                </c:pt>
                <c:pt idx="3">
                  <c:v>0</c:v>
                </c:pt>
                <c:pt idx="4">
                  <c:v>7.2688081107507792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The Kent and Medway Orthopaedic Centre (KMOC) (-)</c:v>
                </c:pt>
                <c:pt idx="2">
                  <c:v>Fordcombe Hospital (-)</c:v>
                </c:pt>
                <c:pt idx="3">
                  <c:v>The Maidstone Hospital (-)</c:v>
                </c:pt>
                <c:pt idx="4">
                  <c:v>The Tunbridge Wells Hospital (42)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2.1730599321410002</c:v>
                </c:pt>
                <c:pt idx="1">
                  <c:v>0</c:v>
                </c:pt>
                <c:pt idx="2">
                  <c:v>0</c:v>
                </c:pt>
                <c:pt idx="3">
                  <c:v>0</c:v>
                </c:pt>
                <c:pt idx="4">
                  <c:v>2.7311918892492208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Sheet1!$F$2:$F$6</c:f>
              <c:numCache>
                <c:formatCode>0.0;;</c:formatCode>
                <c:ptCount val="5"/>
                <c:pt idx="0">
                  <c:v>0</c:v>
                </c:pt>
                <c:pt idx="1">
                  <c:v>0</c:v>
                </c:pt>
                <c:pt idx="2">
                  <c:v>0</c:v>
                </c:pt>
                <c:pt idx="3">
                  <c:v>0</c:v>
                </c:pt>
                <c:pt idx="4">
                  <c:v>6.1438706614682008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Sheet1!$G$2:$G$6</c:f>
              <c:numCache>
                <c:formatCode>0.0;;</c:formatCode>
                <c:ptCount val="5"/>
                <c:pt idx="0">
                  <c:v>6.3482336734430493</c:v>
                </c:pt>
                <c:pt idx="1">
                  <c:v>0</c:v>
                </c:pt>
                <c:pt idx="2">
                  <c:v>0</c:v>
                </c:pt>
                <c:pt idx="3">
                  <c:v>6.688588314912649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Sheet1!$H$2:$H$6</c:f>
              <c:numCache>
                <c:formatCode>0.0;;</c:formatCode>
                <c:ptCount val="5"/>
                <c:pt idx="0">
                  <c:v>0</c:v>
                </c:pt>
                <c:pt idx="1">
                  <c:v>7.9701865394811424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(514)</c:v>
                </c:pt>
                <c:pt idx="1">
                  <c:v>The Kent and Medway Orthopaedic Centre (KMOC) (49)</c:v>
                </c:pt>
                <c:pt idx="2">
                  <c:v>Fordcombe Hospital (-)</c:v>
                </c:pt>
                <c:pt idx="3">
                  <c:v>The Maidstone Hospital (166)</c:v>
                </c:pt>
                <c:pt idx="4">
                  <c:v>The Tunbridge Wells Hospital (293)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3.6517663265569507</c:v>
                </c:pt>
                <c:pt idx="1">
                  <c:v>2.0298134605188576</c:v>
                </c:pt>
                <c:pt idx="2">
                  <c:v>0</c:v>
                </c:pt>
                <c:pt idx="3">
                  <c:v>3.311411685087351</c:v>
                </c:pt>
                <c:pt idx="4">
                  <c:v>3.8561293385317992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Sheet1!$D$2:$D$6</c:f>
              <c:numCache>
                <c:formatCode>0.0;;</c:formatCode>
                <c:ptCount val="5"/>
                <c:pt idx="0">
                  <c:v>0</c:v>
                </c:pt>
                <c:pt idx="1">
                  <c:v>0</c:v>
                </c:pt>
                <c:pt idx="2">
                  <c:v>0</c:v>
                </c:pt>
                <c:pt idx="3">
                  <c:v>0</c:v>
                </c:pt>
                <c:pt idx="4">
                  <c:v>4.4213119072598408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Sheet1!$G$2:$G$6</c:f>
              <c:numCache>
                <c:formatCode>0.0;;</c:formatCode>
                <c:ptCount val="5"/>
                <c:pt idx="0">
                  <c:v>5.2719999756095879</c:v>
                </c:pt>
                <c:pt idx="1">
                  <c:v>6.1799901334469496</c:v>
                </c:pt>
                <c:pt idx="2">
                  <c:v>0</c:v>
                </c:pt>
                <c:pt idx="3">
                  <c:v>6.3604510528146188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The Kent and Medway Orthopaedic Centre (KMOC) (30)</c:v>
                </c:pt>
                <c:pt idx="2">
                  <c:v>Fordcombe Hospital (-)</c:v>
                </c:pt>
                <c:pt idx="3">
                  <c:v>The Maidstone Hospital (127)</c:v>
                </c:pt>
                <c:pt idx="4">
                  <c:v>The Tunbridge Wells Hospital (209)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4.7280000243904121</c:v>
                </c:pt>
                <c:pt idx="1">
                  <c:v>3.8200098665530504</c:v>
                </c:pt>
                <c:pt idx="2">
                  <c:v>0</c:v>
                </c:pt>
                <c:pt idx="3">
                  <c:v>3.6395489471853812</c:v>
                </c:pt>
                <c:pt idx="4">
                  <c:v>5.5786880927401592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Sheet1!$G$2:$G$6</c:f>
              <c:numCache>
                <c:formatCode>0.0;;</c:formatCode>
                <c:ptCount val="5"/>
                <c:pt idx="0">
                  <c:v>8.7048703979283477</c:v>
                </c:pt>
                <c:pt idx="1">
                  <c:v>9.0961230721443052</c:v>
                </c:pt>
                <c:pt idx="2">
                  <c:v>0</c:v>
                </c:pt>
                <c:pt idx="3">
                  <c:v>0</c:v>
                </c:pt>
                <c:pt idx="4">
                  <c:v>8.0171251077636576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Sheet1!$H$2:$H$6</c:f>
              <c:numCache>
                <c:formatCode>0.0;;</c:formatCode>
                <c:ptCount val="5"/>
                <c:pt idx="0">
                  <c:v>0</c:v>
                </c:pt>
                <c:pt idx="1">
                  <c:v>0</c:v>
                </c:pt>
                <c:pt idx="2">
                  <c:v>0</c:v>
                </c:pt>
                <c:pt idx="3">
                  <c:v>9.1561000508769315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(228)</c:v>
                </c:pt>
                <c:pt idx="1">
                  <c:v>The Kent and Medway Orthopaedic Centre (KMOC) (35)</c:v>
                </c:pt>
                <c:pt idx="2">
                  <c:v>Fordcombe Hospital (-)</c:v>
                </c:pt>
                <c:pt idx="3">
                  <c:v>The Maidstone Hospital (78)</c:v>
                </c:pt>
                <c:pt idx="4">
                  <c:v>The Tunbridge Wells Hospital (115)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1.2951296020716523</c:v>
                </c:pt>
                <c:pt idx="1">
                  <c:v>0.90387692785569484</c:v>
                </c:pt>
                <c:pt idx="2">
                  <c:v>0</c:v>
                </c:pt>
                <c:pt idx="3">
                  <c:v>0.84389994912306854</c:v>
                </c:pt>
                <c:pt idx="4">
                  <c:v>1.9828748922363424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Sheet1!$G$2:$G$6</c:f>
              <c:numCache>
                <c:formatCode>0.0;;</c:formatCode>
                <c:ptCount val="5"/>
                <c:pt idx="0">
                  <c:v>6.7658470106955164</c:v>
                </c:pt>
                <c:pt idx="1">
                  <c:v>7.8209502775914341</c:v>
                </c:pt>
                <c:pt idx="2">
                  <c:v>0</c:v>
                </c:pt>
                <c:pt idx="3">
                  <c:v>6.9859919469684852</c:v>
                </c:pt>
                <c:pt idx="4">
                  <c:v>6.6420460668586756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(528)</c:v>
                </c:pt>
                <c:pt idx="1">
                  <c:v>The Kent and Medway Orthopaedic Centre (KMOC) (50)</c:v>
                </c:pt>
                <c:pt idx="2">
                  <c:v>Fordcombe Hospital (-)</c:v>
                </c:pt>
                <c:pt idx="3">
                  <c:v>The Maidstone Hospital (172)</c:v>
                </c:pt>
                <c:pt idx="4">
                  <c:v>The Tunbridge Wells Hospital (300)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3.2341529893044836</c:v>
                </c:pt>
                <c:pt idx="1">
                  <c:v>2.1790497224085659</c:v>
                </c:pt>
                <c:pt idx="2">
                  <c:v>0</c:v>
                </c:pt>
                <c:pt idx="3">
                  <c:v>3.0140080530315148</c:v>
                </c:pt>
                <c:pt idx="4">
                  <c:v>3.3579539331413244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Sheet1!$G$2:$G$6</c:f>
              <c:numCache>
                <c:formatCode>0.0;;</c:formatCode>
                <c:ptCount val="5"/>
                <c:pt idx="0">
                  <c:v>8.1178694543152563</c:v>
                </c:pt>
                <c:pt idx="1">
                  <c:v>0</c:v>
                </c:pt>
                <c:pt idx="2">
                  <c:v>0</c:v>
                </c:pt>
                <c:pt idx="3">
                  <c:v>7.9107647200047726</c:v>
                </c:pt>
                <c:pt idx="4">
                  <c:v>8.0689027939196496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The Kent and Medway Orthopaedic Centre (KMOC) (48)</c:v>
                </c:pt>
                <c:pt idx="2">
                  <c:v>Fordcombe Hospital (-)</c:v>
                </c:pt>
                <c:pt idx="3">
                  <c:v>The Maidstone Hospital (165)</c:v>
                </c:pt>
                <c:pt idx="4">
                  <c:v>The Tunbridge Wells Hospital (285)</c:v>
                </c:pt>
              </c:strCache>
            </c:strRef>
          </c:cat>
          <c:val>
            <c:numRef>
              <c:f>Sheet1!$J$2:$J$6</c:f>
              <c:numCache>
                <c:formatCode>0.0;;</c:formatCode>
                <c:ptCount val="5"/>
                <c:pt idx="0">
                  <c:v>0</c:v>
                </c:pt>
                <c:pt idx="1">
                  <c:v>9.8109629945976753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1.8821305456847437</c:v>
                </c:pt>
                <c:pt idx="1">
                  <c:v>0.18903700540232471</c:v>
                </c:pt>
                <c:pt idx="2">
                  <c:v>0</c:v>
                </c:pt>
                <c:pt idx="3">
                  <c:v>2.0892352799952274</c:v>
                </c:pt>
                <c:pt idx="4">
                  <c:v>1.9310972060803504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Sheet1!$G$2:$G$6</c:f>
              <c:numCache>
                <c:formatCode>0.0;;</c:formatCode>
                <c:ptCount val="5"/>
                <c:pt idx="0">
                  <c:v>9.0984734124019386</c:v>
                </c:pt>
                <c:pt idx="1">
                  <c:v>0</c:v>
                </c:pt>
                <c:pt idx="2">
                  <c:v>0</c:v>
                </c:pt>
                <c:pt idx="3">
                  <c:v>0</c:v>
                </c:pt>
                <c:pt idx="4">
                  <c:v>8.950964960380059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Sheet1!$H$2:$H$6</c:f>
              <c:numCache>
                <c:formatCode>0.0;;</c:formatCode>
                <c:ptCount val="5"/>
                <c:pt idx="0">
                  <c:v>0</c:v>
                </c:pt>
                <c:pt idx="1">
                  <c:v>0</c:v>
                </c:pt>
                <c:pt idx="2">
                  <c:v>0</c:v>
                </c:pt>
                <c:pt idx="3">
                  <c:v>9.2495794554307249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Sheet1!$I$2:$I$6</c:f>
              <c:numCache>
                <c:formatCode>0.0;;</c:formatCode>
                <c:ptCount val="5"/>
                <c:pt idx="0">
                  <c:v>0</c:v>
                </c:pt>
                <c:pt idx="1">
                  <c:v>9.4524417945038692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The Kent and Medway Orthopaedic Centre (KMOC) (46)</c:v>
                </c:pt>
                <c:pt idx="2">
                  <c:v>Fordcombe Hospital (-)</c:v>
                </c:pt>
                <c:pt idx="3">
                  <c:v>The Maidstone Hospital (128)</c:v>
                </c:pt>
                <c:pt idx="4">
                  <c:v>The Tunbridge Wells Hospital (221)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0.90152658759806137</c:v>
                </c:pt>
                <c:pt idx="1">
                  <c:v>0.54755820549613077</c:v>
                </c:pt>
                <c:pt idx="2">
                  <c:v>0</c:v>
                </c:pt>
                <c:pt idx="3">
                  <c:v>0.75042054456927509</c:v>
                </c:pt>
                <c:pt idx="4">
                  <c:v>1.049035039619941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Sheet1!$G$2:$G$6</c:f>
              <c:numCache>
                <c:formatCode>0.0;;</c:formatCode>
                <c:ptCount val="5"/>
                <c:pt idx="0">
                  <c:v>4.9516107960277456</c:v>
                </c:pt>
                <c:pt idx="1">
                  <c:v>5.1598294839322909</c:v>
                </c:pt>
                <c:pt idx="2">
                  <c:v>0</c:v>
                </c:pt>
                <c:pt idx="3">
                  <c:v>4.5736345189134582</c:v>
                </c:pt>
                <c:pt idx="4">
                  <c:v>4.5514316360956597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The Kent and Medway Orthopaedic Centre (KMOC) (47)</c:v>
                </c:pt>
                <c:pt idx="2">
                  <c:v>Fordcombe Hospital (-)</c:v>
                </c:pt>
                <c:pt idx="3">
                  <c:v>The Maidstone Hospital (133)</c:v>
                </c:pt>
                <c:pt idx="4">
                  <c:v>The Tunbridge Wells Hospital (215)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5.0483892039722544</c:v>
                </c:pt>
                <c:pt idx="1">
                  <c:v>4.8401705160677091</c:v>
                </c:pt>
                <c:pt idx="2">
                  <c:v>0</c:v>
                </c:pt>
                <c:pt idx="3">
                  <c:v>5.4263654810865418</c:v>
                </c:pt>
                <c:pt idx="4">
                  <c:v>5.4485683639043403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Sheet1!$G$2:$G$6</c:f>
              <c:numCache>
                <c:formatCode>0.0;;</c:formatCode>
                <c:ptCount val="5"/>
                <c:pt idx="0">
                  <c:v>6.7091820786523479</c:v>
                </c:pt>
                <c:pt idx="1">
                  <c:v>0</c:v>
                </c:pt>
                <c:pt idx="2">
                  <c:v>0</c:v>
                </c:pt>
                <c:pt idx="3">
                  <c:v>6.6268859946441649</c:v>
                </c:pt>
                <c:pt idx="4">
                  <c:v>6.3672826685792474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Sheet1!$I$2:$I$6</c:f>
              <c:numCache>
                <c:formatCode>0.0;;</c:formatCode>
                <c:ptCount val="5"/>
                <c:pt idx="0">
                  <c:v>0</c:v>
                </c:pt>
                <c:pt idx="1">
                  <c:v>8.2544527238893473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The Kent and Medway Orthopaedic Centre (KMOC) (45)</c:v>
                </c:pt>
                <c:pt idx="2">
                  <c:v>Fordcombe Hospital (-)</c:v>
                </c:pt>
                <c:pt idx="3">
                  <c:v>The Maidstone Hospital (152)</c:v>
                </c:pt>
                <c:pt idx="4">
                  <c:v>The Tunbridge Wells Hospital (264)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3.2908179213476521</c:v>
                </c:pt>
                <c:pt idx="1">
                  <c:v>1.7455472761106527</c:v>
                </c:pt>
                <c:pt idx="2">
                  <c:v>0</c:v>
                </c:pt>
                <c:pt idx="3">
                  <c:v>3.3731140053558351</c:v>
                </c:pt>
                <c:pt idx="4">
                  <c:v>3.6327173314207526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Sheet1!$G$2:$G$6</c:f>
              <c:numCache>
                <c:formatCode>0.0;;</c:formatCode>
                <c:ptCount val="5"/>
                <c:pt idx="0">
                  <c:v>7.5111419251752771</c:v>
                </c:pt>
                <c:pt idx="1">
                  <c:v>6.5916826444552559</c:v>
                </c:pt>
                <c:pt idx="2">
                  <c:v>0</c:v>
                </c:pt>
                <c:pt idx="3">
                  <c:v>7.2884044545754536</c:v>
                </c:pt>
                <c:pt idx="4">
                  <c:v>7.5537642289851243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(472)</c:v>
                </c:pt>
                <c:pt idx="1">
                  <c:v>The Kent and Medway Orthopaedic Centre (KMOC) (46)</c:v>
                </c:pt>
                <c:pt idx="2">
                  <c:v>Fordcombe Hospital (-)</c:v>
                </c:pt>
                <c:pt idx="3">
                  <c:v>The Maidstone Hospital (154)</c:v>
                </c:pt>
                <c:pt idx="4">
                  <c:v>The Tunbridge Wells Hospital (266)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2.4888580748247229</c:v>
                </c:pt>
                <c:pt idx="1">
                  <c:v>3.4083173555447441</c:v>
                </c:pt>
                <c:pt idx="2">
                  <c:v>0</c:v>
                </c:pt>
                <c:pt idx="3">
                  <c:v>2.7115955454245464</c:v>
                </c:pt>
                <c:pt idx="4">
                  <c:v>2.4462357710148757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0.15111103684120319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0.59292670789356094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0.16530353312880308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1.7257453426417637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0.16530353312880219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0.59292670789356094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1.1307242406664404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6.7887232369629258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Sheet1!$F$2:$F$6</c:f>
              <c:numCache>
                <c:formatCode>0.0;;</c:formatCode>
                <c:ptCount val="5"/>
                <c:pt idx="0">
                  <c:v>0</c:v>
                </c:pt>
                <c:pt idx="1">
                  <c:v>0</c:v>
                </c:pt>
                <c:pt idx="2">
                  <c:v>0</c:v>
                </c:pt>
                <c:pt idx="3">
                  <c:v>0</c:v>
                </c:pt>
                <c:pt idx="4">
                  <c:v>7.061182877503855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Sheet1!$G$2:$G$6</c:f>
              <c:numCache>
                <c:formatCode>0.0;;</c:formatCode>
                <c:ptCount val="5"/>
                <c:pt idx="0">
                  <c:v>7.8695907979433102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Sheet1!$H$2:$H$6</c:f>
              <c:numCache>
                <c:formatCode>0.0;;</c:formatCode>
                <c:ptCount val="5"/>
                <c:pt idx="0">
                  <c:v>0</c:v>
                </c:pt>
                <c:pt idx="1">
                  <c:v>0</c:v>
                </c:pt>
                <c:pt idx="2">
                  <c:v>0</c:v>
                </c:pt>
                <c:pt idx="3">
                  <c:v>8.8381469380461208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(292)</c:v>
                </c:pt>
                <c:pt idx="1">
                  <c:v>The Kent and Medway Orthopaedic Centre (KMOC) (-)</c:v>
                </c:pt>
                <c:pt idx="2">
                  <c:v>Fordcombe Hospital (-)</c:v>
                </c:pt>
                <c:pt idx="3">
                  <c:v>The Maidstone Hospital (99)</c:v>
                </c:pt>
                <c:pt idx="4">
                  <c:v>The Tunbridge Wells Hospital (162)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2.1304092020566898</c:v>
                </c:pt>
                <c:pt idx="1">
                  <c:v>0</c:v>
                </c:pt>
                <c:pt idx="2">
                  <c:v>0</c:v>
                </c:pt>
                <c:pt idx="3">
                  <c:v>1.1618530619538792</c:v>
                </c:pt>
                <c:pt idx="4">
                  <c:v>2.938817122496145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Sheet1!$G$2:$G$6</c:f>
              <c:numCache>
                <c:formatCode>0.0;;</c:formatCode>
                <c:ptCount val="5"/>
                <c:pt idx="0">
                  <c:v>6.8752604609040704</c:v>
                </c:pt>
                <c:pt idx="1">
                  <c:v>0</c:v>
                </c:pt>
                <c:pt idx="2">
                  <c:v>0</c:v>
                </c:pt>
                <c:pt idx="3">
                  <c:v>7.0421721460421312</c:v>
                </c:pt>
                <c:pt idx="4">
                  <c:v>6.5371609510466531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Sheet1!$I$2:$I$6</c:f>
              <c:numCache>
                <c:formatCode>0.0;;</c:formatCode>
                <c:ptCount val="5"/>
                <c:pt idx="0">
                  <c:v>0</c:v>
                </c:pt>
                <c:pt idx="1">
                  <c:v>8.330436528869285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(323)</c:v>
                </c:pt>
                <c:pt idx="1">
                  <c:v>The Kent and Medway Orthopaedic Centre (KMOC) (33)</c:v>
                </c:pt>
                <c:pt idx="2">
                  <c:v>Fordcombe Hospital (-)</c:v>
                </c:pt>
                <c:pt idx="3">
                  <c:v>The Maidstone Hospital (115)</c:v>
                </c:pt>
                <c:pt idx="4">
                  <c:v>The Tunbridge Wells Hospital (171)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3.1247395390959296</c:v>
                </c:pt>
                <c:pt idx="1">
                  <c:v>1.669563471130715</c:v>
                </c:pt>
                <c:pt idx="2">
                  <c:v>0</c:v>
                </c:pt>
                <c:pt idx="3">
                  <c:v>2.9578278539578688</c:v>
                </c:pt>
                <c:pt idx="4">
                  <c:v>3.4628390489533469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Sheet1!$G$2:$G$6</c:f>
              <c:numCache>
                <c:formatCode>0.0;;</c:formatCode>
                <c:ptCount val="5"/>
                <c:pt idx="0">
                  <c:v>9.1082029300186829</c:v>
                </c:pt>
                <c:pt idx="1">
                  <c:v>9.5393792935600477</c:v>
                </c:pt>
                <c:pt idx="2">
                  <c:v>0</c:v>
                </c:pt>
                <c:pt idx="3">
                  <c:v>9.315004864489854</c:v>
                </c:pt>
                <c:pt idx="4">
                  <c:v>8.9466400055792992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(525)</c:v>
                </c:pt>
                <c:pt idx="1">
                  <c:v>The Kent and Medway Orthopaedic Centre (KMOC) (49)</c:v>
                </c:pt>
                <c:pt idx="2">
                  <c:v>Fordcombe Hospital (-)</c:v>
                </c:pt>
                <c:pt idx="3">
                  <c:v>The Maidstone Hospital (173)</c:v>
                </c:pt>
                <c:pt idx="4">
                  <c:v>The Tunbridge Wells Hospital (297)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0.89179706998131714</c:v>
                </c:pt>
                <c:pt idx="1">
                  <c:v>0.46062070643995234</c:v>
                </c:pt>
                <c:pt idx="2">
                  <c:v>0</c:v>
                </c:pt>
                <c:pt idx="3">
                  <c:v>0.68499513551014601</c:v>
                </c:pt>
                <c:pt idx="4">
                  <c:v>1.0533599944207008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Sheet1!$G$2:$G$6</c:f>
              <c:numCache>
                <c:formatCode>0.0;;</c:formatCode>
                <c:ptCount val="5"/>
                <c:pt idx="0">
                  <c:v>9.1366527569915501</c:v>
                </c:pt>
                <c:pt idx="1">
                  <c:v>0</c:v>
                </c:pt>
                <c:pt idx="2">
                  <c:v>0</c:v>
                </c:pt>
                <c:pt idx="3">
                  <c:v>9.3230278497207522</c:v>
                </c:pt>
                <c:pt idx="4">
                  <c:v>8.9574374966467474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Sheet1!$I$2:$I$6</c:f>
              <c:numCache>
                <c:formatCode>0.0;;</c:formatCode>
                <c:ptCount val="5"/>
                <c:pt idx="0">
                  <c:v>0</c:v>
                </c:pt>
                <c:pt idx="1">
                  <c:v>9.7185431916866403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The Kent and Medway Orthopaedic Centre (KMOC) (45)</c:v>
                </c:pt>
                <c:pt idx="2">
                  <c:v>Fordcombe Hospital (-)</c:v>
                </c:pt>
                <c:pt idx="3">
                  <c:v>The Maidstone Hospital (166)</c:v>
                </c:pt>
                <c:pt idx="4">
                  <c:v>The Tunbridge Wells Hospital (286)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0.86334724300844989</c:v>
                </c:pt>
                <c:pt idx="1">
                  <c:v>0.28145680831335973</c:v>
                </c:pt>
                <c:pt idx="2">
                  <c:v>0</c:v>
                </c:pt>
                <c:pt idx="3">
                  <c:v>0.67697215027924784</c:v>
                </c:pt>
                <c:pt idx="4">
                  <c:v>1.0425625033532526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Sheet1!$G$2:$G$6</c:f>
              <c:numCache>
                <c:formatCode>0.0;;</c:formatCode>
                <c:ptCount val="5"/>
                <c:pt idx="0">
                  <c:v>8.3404044836294737</c:v>
                </c:pt>
                <c:pt idx="1">
                  <c:v>0</c:v>
                </c:pt>
                <c:pt idx="2">
                  <c:v>0</c:v>
                </c:pt>
                <c:pt idx="3">
                  <c:v>8.4653858151097161</c:v>
                </c:pt>
                <c:pt idx="4">
                  <c:v>8.1859054232523842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Sheet1!$I$2:$I$6</c:f>
              <c:numCache>
                <c:formatCode>0.0;;</c:formatCode>
                <c:ptCount val="5"/>
                <c:pt idx="0">
                  <c:v>0</c:v>
                </c:pt>
                <c:pt idx="1">
                  <c:v>9.2133741078271818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(523)</c:v>
                </c:pt>
                <c:pt idx="1">
                  <c:v>The Kent and Medway Orthopaedic Centre (KMOC) (49)</c:v>
                </c:pt>
                <c:pt idx="2">
                  <c:v>Fordcombe Hospital (-)</c:v>
                </c:pt>
                <c:pt idx="3">
                  <c:v>The Maidstone Hospital (172)</c:v>
                </c:pt>
                <c:pt idx="4">
                  <c:v>The Tunbridge Wells Hospital (296)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1.6595955163705263</c:v>
                </c:pt>
                <c:pt idx="1">
                  <c:v>0.7866258921728182</c:v>
                </c:pt>
                <c:pt idx="2">
                  <c:v>0</c:v>
                </c:pt>
                <c:pt idx="3">
                  <c:v>1.5346141848902839</c:v>
                </c:pt>
                <c:pt idx="4">
                  <c:v>1.8140945767476158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7.3863342564348686</c:v>
                </c:pt>
                <c:pt idx="1">
                  <c:v>6.8498376360659146</c:v>
                </c:pt>
                <c:pt idx="2">
                  <c:v>7.1417275948505718</c:v>
                </c:pt>
                <c:pt idx="3">
                  <c:v>6.6384507689868464</c:v>
                </c:pt>
                <c:pt idx="4">
                  <c:v>6.7887232369629258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7.1289072060968524</c:v>
                </c:pt>
                <c:pt idx="1">
                  <c:v>7.4682755312381124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8.6405868146306446</c:v>
                </c:pt>
                <c:pt idx="1">
                  <c:v>8.8752715269227185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8.8384044895015474</c:v>
                </c:pt>
                <c:pt idx="1">
                  <c:v>8.6778273600039117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9.149881343876487</c:v>
                </c:pt>
                <c:pt idx="1">
                  <c:v>9.388226326021849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0.23084614847827645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0.41724581351271617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0.11632501325819078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1.2144165709189227</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0.11632501325819078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0.41724581351271617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0.44430252341684273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7.5565725309859708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4.2101754356517818</c:v>
                </c:pt>
                <c:pt idx="1">
                  <c:v>4.834625615425475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6.927284331573853</c:v>
                </c:pt>
                <c:pt idx="1">
                  <c:v>7.0898610218632987</c:v>
                </c:pt>
                <c:pt idx="2">
                  <c:v>7.4110020393845479</c:v>
                </c:pt>
                <c:pt idx="3">
                  <c:v>6.9013388275027658</c:v>
                </c:pt>
                <c:pt idx="4">
                  <c:v>7.2599858664903136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9.346164240235062</c:v>
                </c:pt>
                <c:pt idx="1">
                  <c:v>9.0892457231281849</c:v>
                </c:pt>
                <c:pt idx="2">
                  <c:v>9.1421213108813486</c:v>
                </c:pt>
                <c:pt idx="3">
                  <c:v>9.1167383284034642</c:v>
                </c:pt>
                <c:pt idx="4">
                  <c:v>9.195510011234779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8.4223131670027431</c:v>
                </c:pt>
                <c:pt idx="1">
                  <c:v>8.2226817721800689</c:v>
                </c:pt>
                <c:pt idx="2">
                  <c:v>7.8374437916200934</c:v>
                </c:pt>
                <c:pt idx="3">
                  <c:v>8.4040684887996786</c:v>
                </c:pt>
                <c:pt idx="4">
                  <c:v>8.3699646472214742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8.7379663295139913</c:v>
                </c:pt>
                <c:pt idx="1">
                  <c:v>8.2052173129652051</c:v>
                </c:pt>
                <c:pt idx="2">
                  <c:v>8.6263067053129472</c:v>
                </c:pt>
                <c:pt idx="3">
                  <c:v>8.4857703812438334</c:v>
                </c:pt>
                <c:pt idx="4">
                  <c:v>7.9247327703730202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9.5422283490224089</c:v>
                </c:pt>
                <c:pt idx="1">
                  <c:v>9.3453211401751055</c:v>
                </c:pt>
                <c:pt idx="2">
                  <c:v>9.5777816472419683</c:v>
                </c:pt>
                <c:pt idx="3">
                  <c:v>9.3953592000904305</c:v>
                </c:pt>
                <c:pt idx="4">
                  <c:v>9.5661666453301031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8.8417921565107704</c:v>
                </c:pt>
                <c:pt idx="1">
                  <c:v>8.6501148559774013</c:v>
                </c:pt>
                <c:pt idx="2">
                  <c:v>8.6095376202742759</c:v>
                </c:pt>
                <c:pt idx="3">
                  <c:v>8.575276782942284</c:v>
                </c:pt>
                <c:pt idx="4">
                  <c:v>8.6103475710226967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9.1850114060199619</c:v>
                </c:pt>
                <c:pt idx="1">
                  <c:v>9.1039785383146743</c:v>
                </c:pt>
                <c:pt idx="2">
                  <c:v>9.1028606597534374</c:v>
                </c:pt>
                <c:pt idx="3">
                  <c:v>9.1579635053941502</c:v>
                </c:pt>
                <c:pt idx="4">
                  <c:v>8.9696016677384165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8.8484462625959637</c:v>
                </c:pt>
                <c:pt idx="1">
                  <c:v>8.5525678070874243</c:v>
                </c:pt>
                <c:pt idx="2">
                  <c:v>8.400710357266151</c:v>
                </c:pt>
                <c:pt idx="3">
                  <c:v>8.7141218907636659</c:v>
                </c:pt>
                <c:pt idx="4">
                  <c:v>8.7059450805679592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8.8806474330176979</c:v>
                </c:pt>
                <c:pt idx="1">
                  <c:v>8.6443506672148747</c:v>
                </c:pt>
                <c:pt idx="2">
                  <c:v>8.7889860951498964</c:v>
                </c:pt>
                <c:pt idx="3">
                  <c:v>8.5481109655054102</c:v>
                </c:pt>
                <c:pt idx="4">
                  <c:v>8.6122754223766282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0.21461732139684653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0.61598602611453579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0.17173229864522011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1.7928607390213873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0.17173229864522011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0.6159860261145349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0.40155398409528686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6.7815345601761434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9.1334300963123649</c:v>
                </c:pt>
                <c:pt idx="1">
                  <c:v>8.9262236854608847</c:v>
                </c:pt>
                <c:pt idx="2">
                  <c:v>8.9424216151287386</c:v>
                </c:pt>
                <c:pt idx="3">
                  <c:v>8.8807956918996016</c:v>
                </c:pt>
                <c:pt idx="4">
                  <c:v>8.95303184040311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8.8742042049514964</c:v>
                </c:pt>
                <c:pt idx="1">
                  <c:v>8.5507158285855134</c:v>
                </c:pt>
                <c:pt idx="2">
                  <c:v>8.5064260061939159</c:v>
                </c:pt>
                <c:pt idx="3">
                  <c:v>8.7023264007154069</c:v>
                </c:pt>
                <c:pt idx="4">
                  <c:v>8.7597703081917544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7.9621582135797926</c:v>
                </c:pt>
                <c:pt idx="1">
                  <c:v>7.1832971679613502</c:v>
                </c:pt>
                <c:pt idx="2">
                  <c:v>7.59889675682905</c:v>
                </c:pt>
                <c:pt idx="3">
                  <c:v>7.5746091674669866</c:v>
                </c:pt>
                <c:pt idx="4">
                  <c:v>8.0969835857861057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7.9490796396783967</c:v>
                </c:pt>
                <c:pt idx="1">
                  <c:v>7.7666972540782133</c:v>
                </c:pt>
                <c:pt idx="2">
                  <c:v>7.5704880465801949</c:v>
                </c:pt>
                <c:pt idx="3">
                  <c:v>7.6907593539985104</c:v>
                </c:pt>
                <c:pt idx="4">
                  <c:v>7.7571522716095798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7.1145009535425343</c:v>
                </c:pt>
                <c:pt idx="1">
                  <c:v>6.9102232257776821</c:v>
                </c:pt>
                <c:pt idx="2">
                  <c:v>6.8066979030123216</c:v>
                </c:pt>
                <c:pt idx="3">
                  <c:v>6.9730480993934094</c:v>
                </c:pt>
                <c:pt idx="4">
                  <c:v>7.2096215686533718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8.8609254526715606</c:v>
                </c:pt>
                <c:pt idx="1">
                  <c:v>8.7781577554350285</c:v>
                </c:pt>
                <c:pt idx="2">
                  <c:v>8.8403105826028821</c:v>
                </c:pt>
                <c:pt idx="3">
                  <c:v>8.800111789685646</c:v>
                </c:pt>
                <c:pt idx="4">
                  <c:v>8.8885802995183596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7.8080456944351884</c:v>
                </c:pt>
                <c:pt idx="1">
                  <c:v>7.5983083216498724</c:v>
                </c:pt>
                <c:pt idx="2">
                  <c:v>7.7338065413640464</c:v>
                </c:pt>
                <c:pt idx="3">
                  <c:v>7.7948716633288706</c:v>
                </c:pt>
                <c:pt idx="4">
                  <c:v>7.8033373440066054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9.7146499442012004</c:v>
                </c:pt>
                <c:pt idx="1">
                  <c:v>9.5267992151095573</c:v>
                </c:pt>
                <c:pt idx="2">
                  <c:v>9.4759778719901355</c:v>
                </c:pt>
                <c:pt idx="3">
                  <c:v>9.5185342552831163</c:v>
                </c:pt>
                <c:pt idx="4">
                  <c:v>9.5783059117875293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9.2126230851612565</c:v>
                </c:pt>
                <c:pt idx="1">
                  <c:v>8.8875395326728164</c:v>
                </c:pt>
                <c:pt idx="2">
                  <c:v>8.766108660585056</c:v>
                </c:pt>
                <c:pt idx="3">
                  <c:v>8.9960772049719608</c:v>
                </c:pt>
                <c:pt idx="4">
                  <c:v>8.9952080762232036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8.4509047560513881</c:v>
                </c:pt>
                <c:pt idx="1">
                  <c:v>8.1440911563356568</c:v>
                </c:pt>
                <c:pt idx="2">
                  <c:v>8.3811127992259475</c:v>
                </c:pt>
                <c:pt idx="3">
                  <c:v>8.3786541585454923</c:v>
                </c:pt>
                <c:pt idx="4">
                  <c:v>8.5294897207177023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6.769411617888955</c:v>
                </c:pt>
                <c:pt idx="1">
                  <c:v>6.772974752058122</c:v>
                </c:pt>
                <c:pt idx="2">
                  <c:v>6.7232458164547797</c:v>
                </c:pt>
                <c:pt idx="3">
                  <c:v>6.5378091486402967</c:v>
                </c:pt>
                <c:pt idx="4">
                  <c:v>6.3482336734430493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5.104872497231975</c:v>
                </c:pt>
                <c:pt idx="1">
                  <c:v>4.9733616277236186</c:v>
                </c:pt>
                <c:pt idx="2">
                  <c:v>5.2719999756095879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9.0376323636555806</c:v>
                </c:pt>
                <c:pt idx="1">
                  <c:v>8.8271222568696199</c:v>
                </c:pt>
                <c:pt idx="2">
                  <c:v>8.7821216381096718</c:v>
                </c:pt>
                <c:pt idx="3">
                  <c:v>8.4715305014388278</c:v>
                </c:pt>
                <c:pt idx="4">
                  <c:v>8.7048703979283477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7.1715291957004386</c:v>
                </c:pt>
                <c:pt idx="1">
                  <c:v>6.8427013811014756</c:v>
                </c:pt>
                <c:pt idx="2">
                  <c:v>6.4449324435954516</c:v>
                </c:pt>
                <c:pt idx="3">
                  <c:v>6.6236316590435251</c:v>
                </c:pt>
                <c:pt idx="4">
                  <c:v>6.7658470106955164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7.0199602927532636</c:v>
                </c:pt>
                <c:pt idx="1">
                  <c:v>8.0037095418479858</c:v>
                </c:pt>
                <c:pt idx="2">
                  <c:v>8.0077393565554562</c:v>
                </c:pt>
                <c:pt idx="3">
                  <c:v>8.2473107111362118</c:v>
                </c:pt>
                <c:pt idx="4">
                  <c:v>8.1178694543152563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9.1817007163985203</c:v>
                </c:pt>
                <c:pt idx="1">
                  <c:v>8.8968380938007332</c:v>
                </c:pt>
                <c:pt idx="2">
                  <c:v>8.7879074680973339</c:v>
                </c:pt>
                <c:pt idx="3">
                  <c:v>9.0984734124019386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5.0450492335246597</c:v>
                </c:pt>
                <c:pt idx="1">
                  <c:v>4.6308825559663962</c:v>
                </c:pt>
                <c:pt idx="2">
                  <c:v>4.4213454304170119</c:v>
                </c:pt>
                <c:pt idx="3">
                  <c:v>4.5849937977134818</c:v>
                </c:pt>
                <c:pt idx="4">
                  <c:v>4.9516107960277456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6.5685133054002547</c:v>
                </c:pt>
                <c:pt idx="1">
                  <c:v>6.5398927192425713</c:v>
                </c:pt>
                <c:pt idx="2">
                  <c:v>6.5044700084129206</c:v>
                </c:pt>
                <c:pt idx="3">
                  <c:v>6.0980056072867974</c:v>
                </c:pt>
                <c:pt idx="4">
                  <c:v>6.7091820786523479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7.3894766995974583</c:v>
                </c:pt>
                <c:pt idx="1">
                  <c:v>7.3099479092271862</c:v>
                </c:pt>
                <c:pt idx="2">
                  <c:v>6.9737999540936526</c:v>
                </c:pt>
                <c:pt idx="3">
                  <c:v>7.4973842019305348</c:v>
                </c:pt>
                <c:pt idx="4">
                  <c:v>7.5111419251752771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8.0901510258877813</c:v>
                </c:pt>
                <c:pt idx="1">
                  <c:v>8.0399428648004339</c:v>
                </c:pt>
                <c:pt idx="2">
                  <c:v>8.0504924635319259</c:v>
                </c:pt>
                <c:pt idx="3">
                  <c:v>7.6489594594409001</c:v>
                </c:pt>
                <c:pt idx="4">
                  <c:v>7.8695907979433102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9.1428844611703983</c:v>
                </c:pt>
                <c:pt idx="1">
                  <c:v>9.1082029300186829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9.2586197265476091</c:v>
                </c:pt>
                <c:pt idx="1">
                  <c:v>9.0835688664183944</c:v>
                </c:pt>
                <c:pt idx="2">
                  <c:v>9.1718990531978797</c:v>
                </c:pt>
                <c:pt idx="3">
                  <c:v>9.2588487350562669</c:v>
                </c:pt>
                <c:pt idx="4">
                  <c:v>9.1366527569915501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8.4049795062131682</c:v>
                </c:pt>
                <c:pt idx="1">
                  <c:v>8.0946700351828511</c:v>
                </c:pt>
                <c:pt idx="2">
                  <c:v>8.1494502138271692</c:v>
                </c:pt>
                <c:pt idx="3">
                  <c:v>8.2000296230952561</c:v>
                </c:pt>
                <c:pt idx="4">
                  <c:v>8.3404044836294737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7.9571031767624509</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0.80961923847695383</c:v>
                </c:pt>
                <c:pt idx="1">
                  <c:v>0.19038076152304609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0.32786529256478314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0.11099072181697123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1.158727328004765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0.11099072181697078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0.39811226080926243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1.273700068841598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4.834625615425475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0.3945748526848476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0.18112344947806669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5.0495863540314545E-2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0.52716962352807073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5.0495863540314545E-2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0.10260732416742613</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9.388226326021849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0.24384149640891462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0.29116193980068861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8.1173771936630779E-2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0.84744261790915676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8.1173771936631667E-2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0.29116193980068772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0.13196326078611875</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8.6778273600039117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0.2047781268959632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0.23861189840667407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6.652321328772981E-2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0.69449287220866296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6.6523213287730698E-2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0.2386118984066723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0.46169717617349271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8.8752715269227185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0.10651306921730708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0.15140119102331617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1.5806068710903816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0.15140119102331617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0.54306044199715231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1.3919895844377042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7.4682755312381124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2.4182909211770465E-2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0.25740318261234485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7.1762082830746365E-2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0.74918592409597551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7.1762082830746365E-2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0.25740318261234485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0.25389624583439918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9.195510011234779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0.26022120840857088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0.18846436971464264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1.9675411779343879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0.18846436971464264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0.67600223767187906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0.59203229566452187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7.2599858664903136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8.2210332317889261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2.793296089385475E-2</c:v>
                </c:pt>
                <c:pt idx="1">
                  <c:v>6.3314711359404099E-2</c:v>
                </c:pt>
                <c:pt idx="2">
                  <c:v>0.217877094972067</c:v>
                </c:pt>
                <c:pt idx="3">
                  <c:v>0.69087523277467411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5.0740117478351721E-2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0.17687687875704405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4.9311951372887464E-2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0.5148097491178909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4.9311951372887464E-2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0.16441759291681457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9.5661666453301031</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4.6077406922937492E-2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0.60746841175435584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0.16935765144376447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1.7680697604454298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0.16935765144376536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0.60746841175435495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0.49426333647610665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7.0786608915312303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0.18063666290561731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0.41904261085305361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0.11682594692287473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1.2196462470331495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0.11682594692287473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0.41904261085305272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0.24108977144981658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8.1656412044888036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0.49073033125124788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0.33033416352060296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9.2094695037596708E-2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0.96145549967953148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9.2094695037596708E-2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0.33033416352060385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0.54574722883445226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7.9247327703730202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0.32870175620005337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0.10357561941829196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1.0813147150525717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0.10357561941829196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0.37151505401806872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0.50519105076430115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8.3699646472214742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8.7619647731096908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0.20755407906579926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7.2961808360423319E-2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0.76171088775586782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7.2961808360423319E-2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0.26170647423124471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0.16358084278035001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8.7059450805679592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0.21348924190753671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6.2167796756888549E-2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0.64902294394338966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6.2167796756888549E-2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0.22298946895064731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0.14242048989413547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8.9696016677384165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0.92364990689013038</c:v>
                </c:pt>
                <c:pt idx="1">
                  <c:v>9.3109869646182501E-3</c:v>
                </c:pt>
                <c:pt idx="2">
                  <c:v>9.3109869646182501E-3</c:v>
                </c:pt>
                <c:pt idx="3">
                  <c:v>7.4487895716945996E-3</c:v>
                </c:pt>
                <c:pt idx="4">
                  <c:v>1.8621973929236499E-3</c:v>
                </c:pt>
                <c:pt idx="5">
                  <c:v>4.8417132216014902E-2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3.9982354210996718E-3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0.2558973124650592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7.1342257492359451E-2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0.74480300735650928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7.1342257492359451E-2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0.2558973124650592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0.39900246830870856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8.6103475710226967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8.6055152891894</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0.2898565678295526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0.35686208136794573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9.9490480196769759E-2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1.0386664434025343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9.9490480196768871E-2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0.35686208136794484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0.82137926530290173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8.0969835857861057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0.12173312540040193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0.27337101689182042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7.6213795643937488E-2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0.79566117183405893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7.6213795643937488E-2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0.27337101689182042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0.13561924212322296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8.7597703081917544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0.12311817775883149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0.19399579619690321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5.4084577565090441E-2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0.56463528682702702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5.4084577565090441E-2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0.19399579619690321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0.38335553843449333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8.95303184040311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7.9313224265439963E-2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0.24098243757981219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6.718410188580215E-2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0.70139245504601888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6.718410188580215E-2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0.2409824375798113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0.42161021582453451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8.6122754223766282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0.29807692307692307</c:v>
                </c:pt>
                <c:pt idx="1">
                  <c:v>0</c:v>
                </c:pt>
                <c:pt idx="2">
                  <c:v>0.65769230769230769</c:v>
                </c:pt>
                <c:pt idx="3">
                  <c:v>5.7692307692307704E-3</c:v>
                </c:pt>
                <c:pt idx="4">
                  <c:v>0</c:v>
                </c:pt>
                <c:pt idx="5">
                  <c:v>5.7692307692307704E-3</c:v>
                </c:pt>
                <c:pt idx="6">
                  <c:v>1.923076923076923E-3</c:v>
                </c:pt>
                <c:pt idx="7">
                  <c:v>9.6153846153846159E-3</c:v>
                </c:pt>
                <c:pt idx="8">
                  <c:v>2.1153846153846152E-2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8.3945278846451945</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0.23806550235754287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0.32189433744243257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8.974173462758106E-2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0.93689092811746821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8.9741734627581948E-2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0.32189433744243168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0.6526180141590352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7.8033373440066054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0.21133532749471051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5.9487275766091585E-2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0.6210386865705253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5.9487275766091585E-2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0.21337471688558374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0.3172251100339345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8.8885802995183596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0.1541095464039417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0.26749634359175367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7.4575980650024576E-2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0.77856261656211068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7.4575980650025464E-2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0.26749634359175278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0.57543953470562048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7.2096215686533718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0.18984858846685437</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0.26396477887047443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7.3591406809567772E-2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0.76828380589487644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7.3591406809567772E-2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0.26396477887047531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0.62351103921668916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7.7571522716095798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0.32953756678906831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0.23253197082570765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6.4828174934891791E-2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0.67679691321952173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6.4828174934891791E-2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0.23253197082570587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0.67739900523497454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8.5294897207177023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0.34219057885251125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0.17723687122180998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4.941231458057338E-2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0.51585752671196161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4.941231458057338E-2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0.17723687122180998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0.37261744773117655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8.9952080762232036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4.4169151320348377E-2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0.13524865166894529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3.7706312895249283E-2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0.39364853633505348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3.7706312895249283E-2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0.13524865166894529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7.2386025269528531E-2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9.5783059117875293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7.7693864775570516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6.9115527188387773</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41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9.0545806694072866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7.6915752195290006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6.925229498938509</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7.4254507919869859</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0.29923380385135534</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0.54870178490029886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0.15297395524706658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1.5970263055866596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0.15297395524706658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0.54870178490029886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0.39795486261749602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7.8269400678589998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0.14500466711961035</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0.63887437715808293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0.17811339979080998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1.8594785261581439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0.17811339979080998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0.63887437715808382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0.12528219216016545</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7.0239615161149729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34</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7.1112799984633126</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1.1849779138691119E-2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0.30571212360521205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8.5230254396505778E-2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0.88979171704899152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8.5230254396505778E-2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0.30571212360521205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0.80007401010098711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6.7658470106955164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1.1903069238976212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0.45310911752059013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0.12632343428266246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1.3187986623973238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0.12632343428266246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0.45310911752059013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0.19210106251644099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8.7048703979283477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5.5522955596646995E-2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0.3531493295150927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9.8455392738680203E-2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1.027860277761576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9.8455392738680203E-2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0.3531493295150927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1.0497273596485801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5.2719999756095879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0.29236998406380099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8.751825932373869E-2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0.91367816262203405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8.751825932373869E-2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0.31391896107244932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0.53081963519907127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6.3482336734430493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0.28237126036469196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0.30416856153599259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8.4799920832089981E-2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0.88529909592639555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8.4799920832089981E-2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0.30416856153599259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1.341949229150492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6.7091820786523479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0.32815048313209783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0.110656253626356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1.1552355277311044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0.11065625362635512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0.39691255793901536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0.43632482109341986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4.9516107960277456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0.11608371761890091</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0.12299664718445413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3.4290545647401416E-2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0.35798841275543936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3.4290545647401416E-2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0.12299664718445413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0.25637779449749587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9.0984734124019386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4.8490637824335714E-2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0.36871237893566988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0.10279425455959235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1.073157377213005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0.10279425455959412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0.36871237893566899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0.62937608145334956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8.1178694543152563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6.9115527188387773</c:v>
                </c:pt>
                <c:pt idx="1">
                  <c:v>6.925229498938509</c:v>
                </c:pt>
                <c:pt idx="2">
                  <c:v>7.7693864775570516</c:v>
                </c:pt>
                <c:pt idx="3" formatCode="General">
                  <c:v>5.2719999756095879</c:v>
                </c:pt>
                <c:pt idx="4">
                  <c:v>6.3482336734430493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7.8576054915094913</c:v>
                </c:pt>
                <c:pt idx="1">
                  <c:v>7.8636179088490659</c:v>
                </c:pt>
                <c:pt idx="2">
                  <c:v>8.2813949409127652</c:v>
                </c:pt>
                <c:pt idx="3" formatCode="General">
                  <c:v>5.6369996917650518</c:v>
                </c:pt>
                <c:pt idx="4">
                  <c:v>6.6682953803268443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0.47709986172513563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0.35834390296179386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9.990360097825679E-2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1.0429793655228661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9.990360097825679E-2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0.35834390296179386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0.4640434377764997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6.8752604609040704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0.13864540018901916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0.35625248978928958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9.9320530622267533E-2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1.0368921940496643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9.9320530622268421E-2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0.35625248978928958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0.33577285525731781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7.8695907979433102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0.64705812921549022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0.49930863573391093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0.13920351454863855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1.4532648659390341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0.13920351454864033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0.49930863573391093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0.66541005067286996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7.5111419251752771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9.1082029300186829</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0.33191024487479481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0.2099412621801644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5.8530054264533504E-2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0.61104543042575798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5.8530054264533504E-2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0.2099412621801644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0.20574042274471438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9.1082029300186829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9.1366527569915501</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4.834625615425475</c:v>
                </c:pt>
                <c:pt idx="1">
                  <c:v>7.4682755312381124</c:v>
                </c:pt>
                <c:pt idx="2">
                  <c:v>7.0786608915312303</c:v>
                </c:pt>
                <c:pt idx="3">
                  <c:v>7.2599858664903136</c:v>
                </c:pt>
                <c:pt idx="4">
                  <c:v>9.0545806694072866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3.79949150847817</c:v>
                </c:pt>
                <c:pt idx="1">
                  <c:v>6.5325733279171949</c:v>
                </c:pt>
                <c:pt idx="2">
                  <c:v>6.3030187844839478</c:v>
                </c:pt>
                <c:pt idx="3">
                  <c:v>6.5850200196343787</c:v>
                </c:pt>
                <c:pt idx="4">
                  <c:v>8.3932249382655506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0.17796788668491992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0.18096898714391507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5.0452800596394454E-2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0.52672005252674836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5.0452800596394454E-2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0.18096898714391507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0.22891891936684949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9.1366527569915501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8.3404044836294737</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7.9935765470884768E-2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0.26475025641431937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7.3810392076148368E-2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0.77056998088917794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7.3810392076149256E-2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0.26475025641431849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0.53326102616993509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8.3404044836294737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Sheet1!$G$2:$G$6</c:f>
              <c:numCache>
                <c:formatCode>0.0;;</c:formatCode>
                <c:ptCount val="5"/>
                <c:pt idx="0">
                  <c:v>6.7815345601761434</c:v>
                </c:pt>
                <c:pt idx="1">
                  <c:v>5.9588166080011504</c:v>
                </c:pt>
                <c:pt idx="2">
                  <c:v>0</c:v>
                </c:pt>
                <c:pt idx="3">
                  <c:v>6.7982257631619101</c:v>
                </c:pt>
                <c:pt idx="4">
                  <c:v>6.6381151286822107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The Kent and Medway Orthopaedic Centre (KMOC) (49)</c:v>
                </c:pt>
                <c:pt idx="2">
                  <c:v>Fordcombe Hospital (-)</c:v>
                </c:pt>
                <c:pt idx="3">
                  <c:v>The Maidstone Hospital (55)</c:v>
                </c:pt>
                <c:pt idx="4">
                  <c:v>The Tunbridge Wells Hospital (51)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3.2184654398238566</c:v>
                </c:pt>
                <c:pt idx="1">
                  <c:v>4.0411833919988496</c:v>
                </c:pt>
                <c:pt idx="2">
                  <c:v>0</c:v>
                </c:pt>
                <c:pt idx="3">
                  <c:v>3.2017742368380899</c:v>
                </c:pt>
                <c:pt idx="4">
                  <c:v>3.3618848713177893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Sheet1!$G$2:$G$6</c:f>
              <c:numCache>
                <c:formatCode>0.0;;</c:formatCode>
                <c:ptCount val="5"/>
                <c:pt idx="0">
                  <c:v>7.5565725309859708</c:v>
                </c:pt>
                <c:pt idx="1">
                  <c:v>8.303918099064358</c:v>
                </c:pt>
                <c:pt idx="2">
                  <c:v>0</c:v>
                </c:pt>
                <c:pt idx="3">
                  <c:v>7.6185714191106371</c:v>
                </c:pt>
                <c:pt idx="4">
                  <c:v>6.7542808154945746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(165)</c:v>
                </c:pt>
                <c:pt idx="1">
                  <c:v>The Kent and Medway Orthopaedic Centre (KMOC) (48)</c:v>
                </c:pt>
                <c:pt idx="2">
                  <c:v>Fordcombe Hospital (-)</c:v>
                </c:pt>
                <c:pt idx="3">
                  <c:v>The Maidstone Hospital (58)</c:v>
                </c:pt>
                <c:pt idx="4">
                  <c:v>The Tunbridge Wells Hospital (53)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2.4434274690140292</c:v>
                </c:pt>
                <c:pt idx="1">
                  <c:v>1.696081900935642</c:v>
                </c:pt>
                <c:pt idx="2">
                  <c:v>0</c:v>
                </c:pt>
                <c:pt idx="3">
                  <c:v>2.3814285808893629</c:v>
                </c:pt>
                <c:pt idx="4">
                  <c:v>3.2457191845054254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Sheet1!$G$2:$G$6</c:f>
              <c:numCache>
                <c:formatCode>0.0;;</c:formatCode>
                <c:ptCount val="5"/>
                <c:pt idx="0">
                  <c:v>6.7887232369629258</c:v>
                </c:pt>
                <c:pt idx="1">
                  <c:v>0</c:v>
                </c:pt>
                <c:pt idx="2">
                  <c:v>0</c:v>
                </c:pt>
                <c:pt idx="3">
                  <c:v>7.8342944485150037</c:v>
                </c:pt>
                <c:pt idx="4">
                  <c:v>5.7825254705997526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Sheet1!$I$2:$I$6</c:f>
              <c:numCache>
                <c:formatCode>0.0;;</c:formatCode>
                <c:ptCount val="5"/>
                <c:pt idx="0">
                  <c:v>0</c:v>
                </c:pt>
                <c:pt idx="1">
                  <c:v>8.806333406930829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The Kent and Medway Orthopaedic Centre (KMOC) (50)</c:v>
                </c:pt>
                <c:pt idx="2">
                  <c:v>Fordcombe Hospital (-)</c:v>
                </c:pt>
                <c:pt idx="3">
                  <c:v>The Maidstone Hospital (166)</c:v>
                </c:pt>
                <c:pt idx="4">
                  <c:v>The Tunbridge Wells Hospital (283)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3.2112767630370742</c:v>
                </c:pt>
                <c:pt idx="1">
                  <c:v>1.193666593069171</c:v>
                </c:pt>
                <c:pt idx="2">
                  <c:v>0</c:v>
                </c:pt>
                <c:pt idx="3">
                  <c:v>2.1657055514849963</c:v>
                </c:pt>
                <c:pt idx="4">
                  <c:v>4.2174745294002474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Sheet1!$G$2:$G$6</c:f>
              <c:numCache>
                <c:formatCode>0.0;;</c:formatCode>
                <c:ptCount val="5"/>
                <c:pt idx="0">
                  <c:v>5.593553223131825</c:v>
                </c:pt>
                <c:pt idx="1">
                  <c:v>0</c:v>
                </c:pt>
                <c:pt idx="2">
                  <c:v>0</c:v>
                </c:pt>
                <c:pt idx="3">
                  <c:v>6.407096723099496</c:v>
                </c:pt>
                <c:pt idx="4">
                  <c:v>5.4990695819614501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(269)</c:v>
                </c:pt>
                <c:pt idx="1">
                  <c:v>The Kent and Medway Orthopaedic Centre (KMOC) (-)</c:v>
                </c:pt>
                <c:pt idx="2">
                  <c:v>Fordcombe Hospital (-)</c:v>
                </c:pt>
                <c:pt idx="3">
                  <c:v>The Maidstone Hospital (68)</c:v>
                </c:pt>
                <c:pt idx="4">
                  <c:v>The Tunbridge Wells Hospital (196)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4.406446776868175</c:v>
                </c:pt>
                <c:pt idx="1">
                  <c:v>0</c:v>
                </c:pt>
                <c:pt idx="2">
                  <c:v>0</c:v>
                </c:pt>
                <c:pt idx="3">
                  <c:v>3.592903276900504</c:v>
                </c:pt>
                <c:pt idx="4">
                  <c:v>4.5009304180385499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Sheet1!$G$2:$G$6</c:f>
              <c:numCache>
                <c:formatCode>0.0;;</c:formatCode>
                <c:ptCount val="5"/>
                <c:pt idx="0">
                  <c:v>0</c:v>
                </c:pt>
                <c:pt idx="1">
                  <c:v>0</c:v>
                </c:pt>
                <c:pt idx="2">
                  <c:v>0</c:v>
                </c:pt>
                <c:pt idx="3">
                  <c:v>0</c:v>
                </c:pt>
                <c:pt idx="4">
                  <c:v>8.676568363199328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Sheet1!$I$2:$I$6</c:f>
              <c:numCache>
                <c:formatCode>0.0;;</c:formatCode>
                <c:ptCount val="5"/>
                <c:pt idx="0">
                  <c:v>8.8752715269227185</c:v>
                </c:pt>
                <c:pt idx="1">
                  <c:v>0</c:v>
                </c:pt>
                <c:pt idx="2">
                  <c:v>0</c:v>
                </c:pt>
                <c:pt idx="3">
                  <c:v>9.077034589510756</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(527)</c:v>
                </c:pt>
                <c:pt idx="1">
                  <c:v>The Kent and Medway Orthopaedic Centre (KMOC) (50)</c:v>
                </c:pt>
                <c:pt idx="2">
                  <c:v>Fordcombe Hospital (-)</c:v>
                </c:pt>
                <c:pt idx="3">
                  <c:v>The Maidstone Hospital (173)</c:v>
                </c:pt>
                <c:pt idx="4">
                  <c:v>The Tunbridge Wells Hospital (298)</c:v>
                </c:pt>
              </c:strCache>
            </c:strRef>
          </c:cat>
          <c:val>
            <c:numRef>
              <c:f>Sheet1!$J$2:$J$6</c:f>
              <c:numCache>
                <c:formatCode>0.0;;</c:formatCode>
                <c:ptCount val="5"/>
                <c:pt idx="0">
                  <c:v>0</c:v>
                </c:pt>
                <c:pt idx="1">
                  <c:v>9.7033874884053724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1.1247284730772815</c:v>
                </c:pt>
                <c:pt idx="1">
                  <c:v>0.29661251159462765</c:v>
                </c:pt>
                <c:pt idx="2">
                  <c:v>0</c:v>
                </c:pt>
                <c:pt idx="3">
                  <c:v>0.92296541048924396</c:v>
                </c:pt>
                <c:pt idx="4">
                  <c:v>1.323431636800672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324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RWF | Maidstone and Tunbridge Wells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324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RWF | Maidstone and Tunbridge Wells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RWF | Maidstone and Tunbridge Wells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Maidstone and Tunbridge Wells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122338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To what extent did hospital staff involve you in decisions about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30107985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25737515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88778307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78290738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Maidstone and Tunbridge Wells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Maidstone and Tunbridge Wells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not being prevented from sleeping at night</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involved in decisions about them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5203063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4970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9632056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4146442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55292844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90355970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685784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43189381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210359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3342315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199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7091607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6115805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86438334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18207998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08862269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13988585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0298878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716856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7353358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6081914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98408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836538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7466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36906897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4571261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62626386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7909358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6660031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61197628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67542759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0053456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431240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1831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26627122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2498531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27025310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2074876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79502069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67068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1006596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82468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58808051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2640034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18234590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36991255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07009587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63246221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8766223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4224017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3446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52966064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1298936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04038700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10379793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89900714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9249726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81900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6242836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51323331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8312370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979072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51442538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8815062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30476269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80889103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720124492"/>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16864943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5444469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3267601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81337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9713234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896758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77831663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1418849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5855098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1808110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13370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92251921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0612163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33436863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0642285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63023068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19741901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852825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24095281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0154995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99369961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33773616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871744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5951786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17563215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80652616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643421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40511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37323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16478806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1447117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5397296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980138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794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2094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65237740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3522946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78885886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0859854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7757628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44146786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70686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5841442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13215029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867090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2274958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9896442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9306213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5883664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5042277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0268496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8240080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8958430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0005965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842499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1510947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1570701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0405284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484860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8167454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1159810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6862662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0322992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000643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8217231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712518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7611013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5296335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4235066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6971682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5882284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3651879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5081930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2751789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072105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30519323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89118584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67220729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00939011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525382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091922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8966123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7397506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9253673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9395734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4436686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2670339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8197386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0328721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0029983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4381316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572281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2648992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8854161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4037501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8996745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331772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495338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3436803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4755482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8467362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6695353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95694840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78660565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72085281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8820851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8928411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4389921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6905540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0776445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834649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3511938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6358249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7129894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5331257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4155936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54145889"/>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76171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968536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390873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885648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97297247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77336045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31927806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99641722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80112509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46905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440135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240867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947570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508926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538672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89958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055858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345339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672928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99569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39027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92547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26346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0428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91421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711495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3797495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85249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60117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482971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113523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39974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11450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413165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40475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58005428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21198518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11487093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55285321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77008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97160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817171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927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66033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928993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412769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5091937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05687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365739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027495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52855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69505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863487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855913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73067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640229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1363590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5297543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71941247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988602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471279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4818354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10885</TotalTime>
  <Words>15921</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Maidstone and Tunbridge Wells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2025-08-05T13:45:58Z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